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39" r:id="rId2"/>
    <p:sldId id="341" r:id="rId3"/>
    <p:sldId id="262" r:id="rId4"/>
    <p:sldId id="351" r:id="rId5"/>
    <p:sldId id="264" r:id="rId6"/>
    <p:sldId id="344" r:id="rId7"/>
    <p:sldId id="345" r:id="rId8"/>
    <p:sldId id="354" r:id="rId9"/>
    <p:sldId id="265" r:id="rId10"/>
    <p:sldId id="347" r:id="rId11"/>
    <p:sldId id="349" r:id="rId12"/>
    <p:sldId id="350" r:id="rId13"/>
    <p:sldId id="352" r:id="rId14"/>
    <p:sldId id="353" r:id="rId15"/>
    <p:sldId id="346" r:id="rId16"/>
    <p:sldId id="268" r:id="rId17"/>
    <p:sldId id="275" r:id="rId18"/>
    <p:sldId id="281" r:id="rId19"/>
    <p:sldId id="286" r:id="rId20"/>
    <p:sldId id="309" r:id="rId21"/>
    <p:sldId id="314" r:id="rId22"/>
    <p:sldId id="323" r:id="rId23"/>
    <p:sldId id="329" r:id="rId24"/>
    <p:sldId id="263" r:id="rId25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9900"/>
    <a:srgbClr val="FFCC99"/>
    <a:srgbClr val="993300"/>
    <a:srgbClr val="CC6600"/>
    <a:srgbClr val="990000"/>
    <a:srgbClr val="0099CC"/>
    <a:srgbClr val="99CC00"/>
    <a:srgbClr val="CCCC00"/>
    <a:srgbClr val="EF4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7" autoAdjust="0"/>
  </p:normalViewPr>
  <p:slideViewPr>
    <p:cSldViewPr>
      <p:cViewPr varScale="1">
        <p:scale>
          <a:sx n="69" d="100"/>
          <a:sy n="69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03"/>
        <p:guide pos="2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072216D-F55F-4EA9-87DF-5A64334E9B3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55E98A9B-3F8D-4574-AA31-E623B279FFEB}">
      <dgm:prSet phldrT="[Text]"/>
      <dgm:spPr/>
      <dgm:t>
        <a:bodyPr/>
        <a:lstStyle/>
        <a:p>
          <a:r>
            <a:rPr lang="fr-BE" b="0" dirty="0" smtClean="0"/>
            <a:t>KICK</a:t>
          </a:r>
        </a:p>
        <a:p>
          <a:r>
            <a:rPr lang="fr-BE" b="0" dirty="0" smtClean="0"/>
            <a:t>START II</a:t>
          </a:r>
          <a:endParaRPr lang="es-ES_tradnl" b="0" dirty="0"/>
        </a:p>
      </dgm:t>
    </dgm:pt>
    <dgm:pt modelId="{2480A563-C5FC-48D7-B643-E03031739F27}" type="parTrans" cxnId="{D49B2819-5A33-4931-8308-E38B3F57BBA5}">
      <dgm:prSet/>
      <dgm:spPr/>
      <dgm:t>
        <a:bodyPr/>
        <a:lstStyle/>
        <a:p>
          <a:endParaRPr lang="es-ES_tradnl"/>
        </a:p>
      </dgm:t>
    </dgm:pt>
    <dgm:pt modelId="{DF4DB6BD-14C7-4842-AA3F-CAF260AD6320}" type="sibTrans" cxnId="{D49B2819-5A33-4931-8308-E38B3F57BBA5}">
      <dgm:prSet/>
      <dgm:spPr/>
      <dgm:t>
        <a:bodyPr/>
        <a:lstStyle/>
        <a:p>
          <a:endParaRPr lang="es-ES_tradnl"/>
        </a:p>
      </dgm:t>
    </dgm:pt>
    <dgm:pt modelId="{3A0D3D61-158A-490E-A6B7-10C955726BED}">
      <dgm:prSet phldrT="[Text]"/>
      <dgm:spPr/>
      <dgm:t>
        <a:bodyPr/>
        <a:lstStyle/>
        <a:p>
          <a:r>
            <a:rPr lang="fr-BE" dirty="0" smtClean="0"/>
            <a:t>PILA</a:t>
          </a:r>
          <a:endParaRPr lang="es-ES_tradnl" dirty="0"/>
        </a:p>
      </dgm:t>
    </dgm:pt>
    <dgm:pt modelId="{E55DC5FE-E70B-4B36-83E0-ADFA33039192}" type="parTrans" cxnId="{19C5F5DD-0414-4739-BD63-0870604638BA}">
      <dgm:prSet/>
      <dgm:spPr/>
      <dgm:t>
        <a:bodyPr/>
        <a:lstStyle/>
        <a:p>
          <a:endParaRPr lang="es-ES_tradnl"/>
        </a:p>
      </dgm:t>
    </dgm:pt>
    <dgm:pt modelId="{B6AC3994-83D3-4DEA-B3FA-76AA5A404DE0}" type="sibTrans" cxnId="{19C5F5DD-0414-4739-BD63-0870604638BA}">
      <dgm:prSet/>
      <dgm:spPr/>
      <dgm:t>
        <a:bodyPr/>
        <a:lstStyle/>
        <a:p>
          <a:endParaRPr lang="es-ES_tradnl"/>
        </a:p>
      </dgm:t>
    </dgm:pt>
    <dgm:pt modelId="{6A76528A-AB03-413A-B566-BB92BB848CE7}">
      <dgm:prSet phldrT="[Text]"/>
      <dgm:spPr/>
      <dgm:t>
        <a:bodyPr/>
        <a:lstStyle/>
        <a:p>
          <a:r>
            <a:rPr lang="fr-BE" dirty="0" smtClean="0"/>
            <a:t>USO+I</a:t>
          </a:r>
          <a:endParaRPr lang="es-ES_tradnl" dirty="0"/>
        </a:p>
      </dgm:t>
    </dgm:pt>
    <dgm:pt modelId="{7A9EA217-FEB3-4560-90A1-FFA0650D757D}" type="parTrans" cxnId="{55BA1C26-23D4-466C-B9E1-E0A2816EAC8E}">
      <dgm:prSet/>
      <dgm:spPr/>
      <dgm:t>
        <a:bodyPr/>
        <a:lstStyle/>
        <a:p>
          <a:endParaRPr lang="es-ES_tradnl"/>
        </a:p>
      </dgm:t>
    </dgm:pt>
    <dgm:pt modelId="{36279033-397C-4614-ABB2-DCF39DFB145D}" type="sibTrans" cxnId="{55BA1C26-23D4-466C-B9E1-E0A2816EAC8E}">
      <dgm:prSet/>
      <dgm:spPr/>
      <dgm:t>
        <a:bodyPr/>
        <a:lstStyle/>
        <a:p>
          <a:endParaRPr lang="es-ES_tradnl"/>
        </a:p>
      </dgm:t>
    </dgm:pt>
    <dgm:pt modelId="{897BCDEE-81E9-470F-A01D-74DC06683719}">
      <dgm:prSet phldrT="[Text]"/>
      <dgm:spPr/>
      <dgm:t>
        <a:bodyPr/>
        <a:lstStyle/>
        <a:p>
          <a:r>
            <a:rPr lang="fr-BE" dirty="0" smtClean="0"/>
            <a:t>Alfa</a:t>
          </a:r>
        </a:p>
        <a:p>
          <a:r>
            <a:rPr lang="fr-BE" dirty="0" err="1" smtClean="0"/>
            <a:t>Gaviota</a:t>
          </a:r>
          <a:endParaRPr lang="es-ES_tradnl" dirty="0"/>
        </a:p>
      </dgm:t>
    </dgm:pt>
    <dgm:pt modelId="{3D233660-BE9D-4A4C-AF5F-6CED0F7ACE07}" type="parTrans" cxnId="{BA90B4C7-CAF3-49B3-8421-0BD5F5327C71}">
      <dgm:prSet/>
      <dgm:spPr/>
      <dgm:t>
        <a:bodyPr/>
        <a:lstStyle/>
        <a:p>
          <a:endParaRPr lang="es-ES_tradnl"/>
        </a:p>
      </dgm:t>
    </dgm:pt>
    <dgm:pt modelId="{E1993DA3-D1CD-4408-B8EA-B42A93B32CE5}" type="sibTrans" cxnId="{BA90B4C7-CAF3-49B3-8421-0BD5F5327C71}">
      <dgm:prSet/>
      <dgm:spPr/>
      <dgm:t>
        <a:bodyPr/>
        <a:lstStyle/>
        <a:p>
          <a:endParaRPr lang="es-ES_tradnl"/>
        </a:p>
      </dgm:t>
    </dgm:pt>
    <dgm:pt modelId="{B6C0EB77-E1A8-41F1-BCE9-D0CDC19D3C5C}" type="pres">
      <dgm:prSet presAssocID="{B072216D-F55F-4EA9-87DF-5A64334E9B3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C16B2CAE-F6C3-4D38-9196-79F7E4753D09}" type="pres">
      <dgm:prSet presAssocID="{55E98A9B-3F8D-4574-AA31-E623B279FFEB}" presName="node" presStyleLbl="node1" presStyleIdx="0" presStyleCnt="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ES_tradnl"/>
        </a:p>
      </dgm:t>
    </dgm:pt>
    <dgm:pt modelId="{312BE82F-EEFD-4D71-844A-169F473D752E}" type="pres">
      <dgm:prSet presAssocID="{DF4DB6BD-14C7-4842-AA3F-CAF260AD6320}" presName="sibTrans" presStyleCnt="0"/>
      <dgm:spPr/>
    </dgm:pt>
    <dgm:pt modelId="{DDF0B01E-E095-42B4-83CB-7A94F7FCA563}" type="pres">
      <dgm:prSet presAssocID="{3A0D3D61-158A-490E-A6B7-10C955726BED}" presName="node" presStyleLbl="node1" presStyleIdx="1" presStyleCnt="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ES_tradnl"/>
        </a:p>
      </dgm:t>
    </dgm:pt>
    <dgm:pt modelId="{A7BE7EB4-F860-4E8C-BD1D-E3C5284F6BDC}" type="pres">
      <dgm:prSet presAssocID="{B6AC3994-83D3-4DEA-B3FA-76AA5A404DE0}" presName="sibTrans" presStyleCnt="0"/>
      <dgm:spPr/>
    </dgm:pt>
    <dgm:pt modelId="{DCFAA763-805F-4938-9810-EE267CC8AEF2}" type="pres">
      <dgm:prSet presAssocID="{6A76528A-AB03-413A-B566-BB92BB848CE7}" presName="node" presStyleLbl="node1" presStyleIdx="2" presStyleCnt="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ES_tradnl"/>
        </a:p>
      </dgm:t>
    </dgm:pt>
    <dgm:pt modelId="{240BABDA-2CEC-4A07-BBC2-79FE0D11DD1C}" type="pres">
      <dgm:prSet presAssocID="{36279033-397C-4614-ABB2-DCF39DFB145D}" presName="sibTrans" presStyleCnt="0"/>
      <dgm:spPr/>
    </dgm:pt>
    <dgm:pt modelId="{4EECA971-A43E-42D9-850B-177068AD8E4D}" type="pres">
      <dgm:prSet presAssocID="{897BCDEE-81E9-470F-A01D-74DC06683719}" presName="node" presStyleLbl="node1" presStyleIdx="3" presStyleCnt="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s-ES_tradnl"/>
        </a:p>
      </dgm:t>
    </dgm:pt>
  </dgm:ptLst>
  <dgm:cxnLst>
    <dgm:cxn modelId="{363CA83C-D600-4B16-B1E7-7AA52BAECD7E}" type="presOf" srcId="{897BCDEE-81E9-470F-A01D-74DC06683719}" destId="{4EECA971-A43E-42D9-850B-177068AD8E4D}" srcOrd="0" destOrd="0" presId="urn:microsoft.com/office/officeart/2005/8/layout/default"/>
    <dgm:cxn modelId="{BA90B4C7-CAF3-49B3-8421-0BD5F5327C71}" srcId="{B072216D-F55F-4EA9-87DF-5A64334E9B39}" destId="{897BCDEE-81E9-470F-A01D-74DC06683719}" srcOrd="3" destOrd="0" parTransId="{3D233660-BE9D-4A4C-AF5F-6CED0F7ACE07}" sibTransId="{E1993DA3-D1CD-4408-B8EA-B42A93B32CE5}"/>
    <dgm:cxn modelId="{5E07D184-466B-4E9E-9D0A-990A6AACDAE3}" type="presOf" srcId="{3A0D3D61-158A-490E-A6B7-10C955726BED}" destId="{DDF0B01E-E095-42B4-83CB-7A94F7FCA563}" srcOrd="0" destOrd="0" presId="urn:microsoft.com/office/officeart/2005/8/layout/default"/>
    <dgm:cxn modelId="{30E45CFA-40E3-4496-8E57-2352A11AA0EE}" type="presOf" srcId="{55E98A9B-3F8D-4574-AA31-E623B279FFEB}" destId="{C16B2CAE-F6C3-4D38-9196-79F7E4753D09}" srcOrd="0" destOrd="0" presId="urn:microsoft.com/office/officeart/2005/8/layout/default"/>
    <dgm:cxn modelId="{19C5F5DD-0414-4739-BD63-0870604638BA}" srcId="{B072216D-F55F-4EA9-87DF-5A64334E9B39}" destId="{3A0D3D61-158A-490E-A6B7-10C955726BED}" srcOrd="1" destOrd="0" parTransId="{E55DC5FE-E70B-4B36-83E0-ADFA33039192}" sibTransId="{B6AC3994-83D3-4DEA-B3FA-76AA5A404DE0}"/>
    <dgm:cxn modelId="{55BA1C26-23D4-466C-B9E1-E0A2816EAC8E}" srcId="{B072216D-F55F-4EA9-87DF-5A64334E9B39}" destId="{6A76528A-AB03-413A-B566-BB92BB848CE7}" srcOrd="2" destOrd="0" parTransId="{7A9EA217-FEB3-4560-90A1-FFA0650D757D}" sibTransId="{36279033-397C-4614-ABB2-DCF39DFB145D}"/>
    <dgm:cxn modelId="{36669F56-E682-4113-8122-AD57509F6302}" type="presOf" srcId="{6A76528A-AB03-413A-B566-BB92BB848CE7}" destId="{DCFAA763-805F-4938-9810-EE267CC8AEF2}" srcOrd="0" destOrd="0" presId="urn:microsoft.com/office/officeart/2005/8/layout/default"/>
    <dgm:cxn modelId="{B03B526A-0817-434C-8336-52A46A47F102}" type="presOf" srcId="{B072216D-F55F-4EA9-87DF-5A64334E9B39}" destId="{B6C0EB77-E1A8-41F1-BCE9-D0CDC19D3C5C}" srcOrd="0" destOrd="0" presId="urn:microsoft.com/office/officeart/2005/8/layout/default"/>
    <dgm:cxn modelId="{D49B2819-5A33-4931-8308-E38B3F57BBA5}" srcId="{B072216D-F55F-4EA9-87DF-5A64334E9B39}" destId="{55E98A9B-3F8D-4574-AA31-E623B279FFEB}" srcOrd="0" destOrd="0" parTransId="{2480A563-C5FC-48D7-B643-E03031739F27}" sibTransId="{DF4DB6BD-14C7-4842-AA3F-CAF260AD6320}"/>
    <dgm:cxn modelId="{A169A598-9578-4A6D-9B79-0BDA7B17F057}" type="presParOf" srcId="{B6C0EB77-E1A8-41F1-BCE9-D0CDC19D3C5C}" destId="{C16B2CAE-F6C3-4D38-9196-79F7E4753D09}" srcOrd="0" destOrd="0" presId="urn:microsoft.com/office/officeart/2005/8/layout/default"/>
    <dgm:cxn modelId="{6CBA3F9B-1564-47F0-A663-494404E69651}" type="presParOf" srcId="{B6C0EB77-E1A8-41F1-BCE9-D0CDC19D3C5C}" destId="{312BE82F-EEFD-4D71-844A-169F473D752E}" srcOrd="1" destOrd="0" presId="urn:microsoft.com/office/officeart/2005/8/layout/default"/>
    <dgm:cxn modelId="{267919A6-4A3F-48B0-9355-9997A637922B}" type="presParOf" srcId="{B6C0EB77-E1A8-41F1-BCE9-D0CDC19D3C5C}" destId="{DDF0B01E-E095-42B4-83CB-7A94F7FCA563}" srcOrd="2" destOrd="0" presId="urn:microsoft.com/office/officeart/2005/8/layout/default"/>
    <dgm:cxn modelId="{FF54B212-6CD1-4E33-96E7-D0615800F938}" type="presParOf" srcId="{B6C0EB77-E1A8-41F1-BCE9-D0CDC19D3C5C}" destId="{A7BE7EB4-F860-4E8C-BD1D-E3C5284F6BDC}" srcOrd="3" destOrd="0" presId="urn:microsoft.com/office/officeart/2005/8/layout/default"/>
    <dgm:cxn modelId="{DCDEE06E-030E-47B1-94F3-0C859B347F08}" type="presParOf" srcId="{B6C0EB77-E1A8-41F1-BCE9-D0CDC19D3C5C}" destId="{DCFAA763-805F-4938-9810-EE267CC8AEF2}" srcOrd="4" destOrd="0" presId="urn:microsoft.com/office/officeart/2005/8/layout/default"/>
    <dgm:cxn modelId="{59ACE2D0-5094-4230-85D9-8A8CE3D42169}" type="presParOf" srcId="{B6C0EB77-E1A8-41F1-BCE9-D0CDC19D3C5C}" destId="{240BABDA-2CEC-4A07-BBC2-79FE0D11DD1C}" srcOrd="5" destOrd="0" presId="urn:microsoft.com/office/officeart/2005/8/layout/default"/>
    <dgm:cxn modelId="{1275214C-976B-4B5C-8F2C-158C6EADA2F4}" type="presParOf" srcId="{B6C0EB77-E1A8-41F1-BCE9-D0CDC19D3C5C}" destId="{4EECA971-A43E-42D9-850B-177068AD8E4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641FFC-BEE6-46D8-AF27-F250F5CCCA7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214B0D67-29F3-4F05-8FBD-9CC63628BEBF}">
      <dgm:prSet phldrT="[Text]"/>
      <dgm:spPr>
        <a:solidFill>
          <a:srgbClr val="92D050"/>
        </a:solidFill>
      </dgm:spPr>
      <dgm:t>
        <a:bodyPr/>
        <a:lstStyle/>
        <a:p>
          <a:r>
            <a:rPr lang="fr-BE" dirty="0" smtClean="0"/>
            <a:t>ALAS</a:t>
          </a:r>
          <a:endParaRPr lang="es-ES_tradnl" dirty="0"/>
        </a:p>
      </dgm:t>
    </dgm:pt>
    <dgm:pt modelId="{EFBE8925-6DE8-49D8-84EE-BDB5BCC26A31}" type="parTrans" cxnId="{574DA0EB-20C0-4D08-9388-F9F1BD4AEB77}">
      <dgm:prSet/>
      <dgm:spPr/>
      <dgm:t>
        <a:bodyPr/>
        <a:lstStyle/>
        <a:p>
          <a:endParaRPr lang="es-ES_tradnl"/>
        </a:p>
      </dgm:t>
    </dgm:pt>
    <dgm:pt modelId="{3BF70725-D59A-4DDE-9DB1-4148345DA545}" type="sibTrans" cxnId="{574DA0EB-20C0-4D08-9388-F9F1BD4AEB77}">
      <dgm:prSet/>
      <dgm:spPr/>
      <dgm:t>
        <a:bodyPr/>
        <a:lstStyle/>
        <a:p>
          <a:endParaRPr lang="es-ES_tradnl"/>
        </a:p>
      </dgm:t>
    </dgm:pt>
    <dgm:pt modelId="{0FFF9743-4296-46C4-87E1-053E171DE559}">
      <dgm:prSet phldrT="[Text]"/>
      <dgm:spPr>
        <a:solidFill>
          <a:srgbClr val="92D050"/>
        </a:solidFill>
      </dgm:spPr>
      <dgm:t>
        <a:bodyPr/>
        <a:lstStyle/>
        <a:p>
          <a:r>
            <a:rPr lang="fr-BE" dirty="0" smtClean="0"/>
            <a:t>JELARE</a:t>
          </a:r>
          <a:endParaRPr lang="es-ES_tradnl" dirty="0"/>
        </a:p>
      </dgm:t>
    </dgm:pt>
    <dgm:pt modelId="{F2224BD1-8AA0-4E7C-96C2-1BF2A64D689A}" type="parTrans" cxnId="{3DB5968F-D991-46D4-B416-6B5CF6423649}">
      <dgm:prSet/>
      <dgm:spPr/>
      <dgm:t>
        <a:bodyPr/>
        <a:lstStyle/>
        <a:p>
          <a:endParaRPr lang="es-ES_tradnl"/>
        </a:p>
      </dgm:t>
    </dgm:pt>
    <dgm:pt modelId="{9B08245F-9B18-4304-A560-9C3F0D3CAFA9}" type="sibTrans" cxnId="{3DB5968F-D991-46D4-B416-6B5CF6423649}">
      <dgm:prSet/>
      <dgm:spPr/>
      <dgm:t>
        <a:bodyPr/>
        <a:lstStyle/>
        <a:p>
          <a:endParaRPr lang="es-ES_tradnl"/>
        </a:p>
      </dgm:t>
    </dgm:pt>
    <dgm:pt modelId="{73A3A9E4-198F-4CD0-823A-4647F9F01E2D}">
      <dgm:prSet phldrT="[Text]"/>
      <dgm:spPr>
        <a:solidFill>
          <a:srgbClr val="92D050"/>
        </a:solidFill>
      </dgm:spPr>
      <dgm:t>
        <a:bodyPr/>
        <a:lstStyle/>
        <a:p>
          <a:r>
            <a:rPr lang="fr-BE" dirty="0" smtClean="0"/>
            <a:t>SAPUVET</a:t>
          </a:r>
        </a:p>
        <a:p>
          <a:r>
            <a:rPr lang="fr-BE" dirty="0" smtClean="0"/>
            <a:t>NET III</a:t>
          </a:r>
          <a:endParaRPr lang="es-ES_tradnl" dirty="0"/>
        </a:p>
      </dgm:t>
    </dgm:pt>
    <dgm:pt modelId="{45F613BF-0AB0-42D8-A18E-219E7A71711B}" type="parTrans" cxnId="{81293806-09A5-411D-A0A1-62E68B702A1A}">
      <dgm:prSet/>
      <dgm:spPr/>
      <dgm:t>
        <a:bodyPr/>
        <a:lstStyle/>
        <a:p>
          <a:endParaRPr lang="es-ES_tradnl"/>
        </a:p>
      </dgm:t>
    </dgm:pt>
    <dgm:pt modelId="{91DF0916-4CB6-4791-9021-F56DA4774D36}" type="sibTrans" cxnId="{81293806-09A5-411D-A0A1-62E68B702A1A}">
      <dgm:prSet/>
      <dgm:spPr/>
      <dgm:t>
        <a:bodyPr/>
        <a:lstStyle/>
        <a:p>
          <a:endParaRPr lang="es-ES_tradnl"/>
        </a:p>
      </dgm:t>
    </dgm:pt>
    <dgm:pt modelId="{1D54ED00-B7E1-488F-9676-98978B13DEDA}">
      <dgm:prSet phldrT="[Text]"/>
      <dgm:spPr>
        <a:solidFill>
          <a:srgbClr val="92D050"/>
        </a:solidFill>
      </dgm:spPr>
      <dgm:t>
        <a:bodyPr/>
        <a:lstStyle/>
        <a:p>
          <a:r>
            <a:rPr lang="fr-BE" dirty="0" err="1" smtClean="0"/>
            <a:t>CapWem</a:t>
          </a:r>
          <a:endParaRPr lang="es-ES_tradnl" dirty="0"/>
        </a:p>
      </dgm:t>
    </dgm:pt>
    <dgm:pt modelId="{8AA565C7-E9AD-41CF-AA63-B81ABC653874}" type="parTrans" cxnId="{FA08F125-7396-4384-9721-81E043F07196}">
      <dgm:prSet/>
      <dgm:spPr/>
      <dgm:t>
        <a:bodyPr/>
        <a:lstStyle/>
        <a:p>
          <a:endParaRPr lang="es-ES_tradnl"/>
        </a:p>
      </dgm:t>
    </dgm:pt>
    <dgm:pt modelId="{D59711EF-5E2A-4910-9373-5130884978BA}" type="sibTrans" cxnId="{FA08F125-7396-4384-9721-81E043F07196}">
      <dgm:prSet/>
      <dgm:spPr/>
      <dgm:t>
        <a:bodyPr/>
        <a:lstStyle/>
        <a:p>
          <a:endParaRPr lang="es-ES_tradnl"/>
        </a:p>
      </dgm:t>
    </dgm:pt>
    <dgm:pt modelId="{3B217756-4EC3-4AAA-9C28-2BDFD30DFBA5}">
      <dgm:prSet phldrT="[Text]"/>
      <dgm:spPr>
        <a:solidFill>
          <a:srgbClr val="92D050"/>
        </a:solidFill>
      </dgm:spPr>
      <dgm:t>
        <a:bodyPr/>
        <a:lstStyle/>
        <a:p>
          <a:r>
            <a:rPr lang="fr-BE" dirty="0" smtClean="0"/>
            <a:t>CELA</a:t>
          </a:r>
          <a:endParaRPr lang="es-ES_tradnl" dirty="0"/>
        </a:p>
      </dgm:t>
    </dgm:pt>
    <dgm:pt modelId="{0D98FF26-A453-4574-8D6B-5C34E17E70F8}" type="parTrans" cxnId="{024EBFE0-52FF-4E5F-905D-2F94AC0D894E}">
      <dgm:prSet/>
      <dgm:spPr/>
      <dgm:t>
        <a:bodyPr/>
        <a:lstStyle/>
        <a:p>
          <a:endParaRPr lang="es-ES_tradnl"/>
        </a:p>
      </dgm:t>
    </dgm:pt>
    <dgm:pt modelId="{B19867F2-DCD5-4CFE-B2CA-70DED2520365}" type="sibTrans" cxnId="{024EBFE0-52FF-4E5F-905D-2F94AC0D894E}">
      <dgm:prSet/>
      <dgm:spPr/>
      <dgm:t>
        <a:bodyPr/>
        <a:lstStyle/>
        <a:p>
          <a:endParaRPr lang="es-ES_tradnl"/>
        </a:p>
      </dgm:t>
    </dgm:pt>
    <dgm:pt modelId="{D98452DE-619F-4957-9A96-DE8D9FDA116D}">
      <dgm:prSet phldrT="[Text]"/>
      <dgm:spPr>
        <a:solidFill>
          <a:srgbClr val="92D050"/>
        </a:solidFill>
      </dgm:spPr>
      <dgm:t>
        <a:bodyPr/>
        <a:lstStyle/>
        <a:p>
          <a:r>
            <a:rPr lang="fr-BE" dirty="0" smtClean="0"/>
            <a:t>SERIDAR</a:t>
          </a:r>
          <a:endParaRPr lang="es-ES_tradnl" dirty="0"/>
        </a:p>
      </dgm:t>
    </dgm:pt>
    <dgm:pt modelId="{A345EF8C-C07E-49DE-A69F-EA2BC1661B34}" type="parTrans" cxnId="{AA551061-B1AC-4C43-93D8-9DF7B0F53516}">
      <dgm:prSet/>
      <dgm:spPr/>
      <dgm:t>
        <a:bodyPr/>
        <a:lstStyle/>
        <a:p>
          <a:endParaRPr lang="es-ES_tradnl"/>
        </a:p>
      </dgm:t>
    </dgm:pt>
    <dgm:pt modelId="{32484EA8-9AE0-4B77-A3FA-11780D363C0D}" type="sibTrans" cxnId="{AA551061-B1AC-4C43-93D8-9DF7B0F53516}">
      <dgm:prSet/>
      <dgm:spPr/>
      <dgm:t>
        <a:bodyPr/>
        <a:lstStyle/>
        <a:p>
          <a:endParaRPr lang="es-ES_tradnl"/>
        </a:p>
      </dgm:t>
    </dgm:pt>
    <dgm:pt modelId="{046E133A-C51F-4540-AE57-D055CE5A0E55}">
      <dgm:prSet phldrT="[Text]"/>
      <dgm:spPr>
        <a:solidFill>
          <a:srgbClr val="92D050"/>
        </a:solidFill>
      </dgm:spPr>
      <dgm:t>
        <a:bodyPr/>
        <a:lstStyle/>
        <a:p>
          <a:r>
            <a:rPr lang="fr-BE" dirty="0" err="1" smtClean="0"/>
            <a:t>Red</a:t>
          </a:r>
          <a:endParaRPr lang="fr-BE" dirty="0" smtClean="0"/>
        </a:p>
        <a:p>
          <a:r>
            <a:rPr lang="fr-BE" dirty="0" err="1" smtClean="0"/>
            <a:t>Biofarma</a:t>
          </a:r>
          <a:endParaRPr lang="es-ES_tradnl" dirty="0"/>
        </a:p>
      </dgm:t>
    </dgm:pt>
    <dgm:pt modelId="{93125A21-6658-46B2-A685-CB6D65576E46}" type="parTrans" cxnId="{E7485534-F366-4866-8F78-FB59F081FF98}">
      <dgm:prSet/>
      <dgm:spPr/>
      <dgm:t>
        <a:bodyPr/>
        <a:lstStyle/>
        <a:p>
          <a:endParaRPr lang="es-ES_tradnl"/>
        </a:p>
      </dgm:t>
    </dgm:pt>
    <dgm:pt modelId="{BF2C4012-2E9F-44C2-A408-EA738B20C253}" type="sibTrans" cxnId="{E7485534-F366-4866-8F78-FB59F081FF98}">
      <dgm:prSet/>
      <dgm:spPr/>
      <dgm:t>
        <a:bodyPr/>
        <a:lstStyle/>
        <a:p>
          <a:endParaRPr lang="es-ES_tradnl"/>
        </a:p>
      </dgm:t>
    </dgm:pt>
    <dgm:pt modelId="{F38F91DF-B2F0-4764-94C3-BC4909EE1A47}">
      <dgm:prSet phldrT="[Text]"/>
      <dgm:spPr>
        <a:solidFill>
          <a:srgbClr val="92D050"/>
        </a:solidFill>
      </dgm:spPr>
      <dgm:t>
        <a:bodyPr/>
        <a:lstStyle/>
        <a:p>
          <a:r>
            <a:rPr lang="fr-BE" dirty="0" err="1" smtClean="0"/>
            <a:t>Paraguas</a:t>
          </a:r>
          <a:endParaRPr lang="es-ES_tradnl" dirty="0"/>
        </a:p>
      </dgm:t>
    </dgm:pt>
    <dgm:pt modelId="{9A5DF9B9-CD5B-4E82-B25A-1769766312D6}" type="parTrans" cxnId="{7FAFEB7F-C4AA-4D64-B05E-A8859D26E676}">
      <dgm:prSet/>
      <dgm:spPr/>
      <dgm:t>
        <a:bodyPr/>
        <a:lstStyle/>
        <a:p>
          <a:endParaRPr lang="es-ES_tradnl"/>
        </a:p>
      </dgm:t>
    </dgm:pt>
    <dgm:pt modelId="{B428A9B4-7DCA-4C4B-B2C9-1A51F94AA9B9}" type="sibTrans" cxnId="{7FAFEB7F-C4AA-4D64-B05E-A8859D26E676}">
      <dgm:prSet/>
      <dgm:spPr/>
      <dgm:t>
        <a:bodyPr/>
        <a:lstStyle/>
        <a:p>
          <a:endParaRPr lang="es-ES_tradnl"/>
        </a:p>
      </dgm:t>
    </dgm:pt>
    <dgm:pt modelId="{85B71E4E-9507-47F8-BB22-CF9971F4DD5F}" type="pres">
      <dgm:prSet presAssocID="{3F641FFC-BEE6-46D8-AF27-F250F5CCCA7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FF80A011-EEE4-435A-A8EB-18C07CA0124D}" type="pres">
      <dgm:prSet presAssocID="{214B0D67-29F3-4F05-8FBD-9CC63628BEBF}" presName="node" presStyleLbl="node1" presStyleIdx="0" presStyleCnt="8" custLinFactNeighborX="-1754">
        <dgm:presLayoutVars>
          <dgm:bulletEnabled val="1"/>
        </dgm:presLayoutVars>
      </dgm:prSet>
      <dgm:spPr>
        <a:prstGeom prst="teardrop">
          <a:avLst/>
        </a:prstGeom>
      </dgm:spPr>
      <dgm:t>
        <a:bodyPr/>
        <a:lstStyle/>
        <a:p>
          <a:endParaRPr lang="es-ES_tradnl"/>
        </a:p>
      </dgm:t>
    </dgm:pt>
    <dgm:pt modelId="{EA8CDA88-CEF3-4206-B5C2-222F205DE0C3}" type="pres">
      <dgm:prSet presAssocID="{3BF70725-D59A-4DDE-9DB1-4148345DA545}" presName="sibTrans" presStyleCnt="0"/>
      <dgm:spPr/>
    </dgm:pt>
    <dgm:pt modelId="{052E5EE8-5653-47C9-A009-C2E107BC11FE}" type="pres">
      <dgm:prSet presAssocID="{0FFF9743-4296-46C4-87E1-053E171DE559}" presName="node" presStyleLbl="node1" presStyleIdx="1" presStyleCnt="8" custLinFactNeighborX="-1754">
        <dgm:presLayoutVars>
          <dgm:bulletEnabled val="1"/>
        </dgm:presLayoutVars>
      </dgm:prSet>
      <dgm:spPr>
        <a:prstGeom prst="teardrop">
          <a:avLst/>
        </a:prstGeom>
      </dgm:spPr>
      <dgm:t>
        <a:bodyPr/>
        <a:lstStyle/>
        <a:p>
          <a:endParaRPr lang="es-ES_tradnl"/>
        </a:p>
      </dgm:t>
    </dgm:pt>
    <dgm:pt modelId="{E4A3EC86-4B78-4652-86D3-C68C04EC7665}" type="pres">
      <dgm:prSet presAssocID="{9B08245F-9B18-4304-A560-9C3F0D3CAFA9}" presName="sibTrans" presStyleCnt="0"/>
      <dgm:spPr/>
    </dgm:pt>
    <dgm:pt modelId="{563E5E1B-E87D-4B73-8F2C-40D5BECF9C34}" type="pres">
      <dgm:prSet presAssocID="{73A3A9E4-198F-4CD0-823A-4647F9F01E2D}" presName="node" presStyleLbl="node1" presStyleIdx="2" presStyleCnt="8" custLinFactNeighborX="-1754">
        <dgm:presLayoutVars>
          <dgm:bulletEnabled val="1"/>
        </dgm:presLayoutVars>
      </dgm:prSet>
      <dgm:spPr>
        <a:prstGeom prst="teardrop">
          <a:avLst/>
        </a:prstGeom>
      </dgm:spPr>
      <dgm:t>
        <a:bodyPr/>
        <a:lstStyle/>
        <a:p>
          <a:endParaRPr lang="es-ES_tradnl"/>
        </a:p>
      </dgm:t>
    </dgm:pt>
    <dgm:pt modelId="{C4ACB71F-C5E8-4F2E-A843-403D64FCE0E7}" type="pres">
      <dgm:prSet presAssocID="{91DF0916-4CB6-4791-9021-F56DA4774D36}" presName="sibTrans" presStyleCnt="0"/>
      <dgm:spPr/>
    </dgm:pt>
    <dgm:pt modelId="{952DCEA9-1B27-48B4-8069-ABF7DFEAE8A4}" type="pres">
      <dgm:prSet presAssocID="{1D54ED00-B7E1-488F-9676-98978B13DEDA}" presName="node" presStyleLbl="node1" presStyleIdx="3" presStyleCnt="8" custLinFactNeighborX="-1754">
        <dgm:presLayoutVars>
          <dgm:bulletEnabled val="1"/>
        </dgm:presLayoutVars>
      </dgm:prSet>
      <dgm:spPr>
        <a:prstGeom prst="teardrop">
          <a:avLst/>
        </a:prstGeom>
      </dgm:spPr>
      <dgm:t>
        <a:bodyPr/>
        <a:lstStyle/>
        <a:p>
          <a:endParaRPr lang="es-ES_tradnl"/>
        </a:p>
      </dgm:t>
    </dgm:pt>
    <dgm:pt modelId="{ADDF3408-A509-477A-B7E3-44D7FE960858}" type="pres">
      <dgm:prSet presAssocID="{D59711EF-5E2A-4910-9373-5130884978BA}" presName="sibTrans" presStyleCnt="0"/>
      <dgm:spPr/>
    </dgm:pt>
    <dgm:pt modelId="{3FBAED56-F5C2-4FAC-A818-1F91DE5018CF}" type="pres">
      <dgm:prSet presAssocID="{3B217756-4EC3-4AAA-9C28-2BDFD30DFBA5}" presName="node" presStyleLbl="node1" presStyleIdx="4" presStyleCnt="8" custLinFactNeighborX="-1754">
        <dgm:presLayoutVars>
          <dgm:bulletEnabled val="1"/>
        </dgm:presLayoutVars>
      </dgm:prSet>
      <dgm:spPr>
        <a:prstGeom prst="teardrop">
          <a:avLst/>
        </a:prstGeom>
      </dgm:spPr>
      <dgm:t>
        <a:bodyPr/>
        <a:lstStyle/>
        <a:p>
          <a:endParaRPr lang="es-ES_tradnl"/>
        </a:p>
      </dgm:t>
    </dgm:pt>
    <dgm:pt modelId="{07A5C6E4-D535-4E8B-B248-068FA2465114}" type="pres">
      <dgm:prSet presAssocID="{B19867F2-DCD5-4CFE-B2CA-70DED2520365}" presName="sibTrans" presStyleCnt="0"/>
      <dgm:spPr/>
    </dgm:pt>
    <dgm:pt modelId="{C18E6863-AAA1-4C74-910B-8B7712A8990F}" type="pres">
      <dgm:prSet presAssocID="{D98452DE-619F-4957-9A96-DE8D9FDA116D}" presName="node" presStyleLbl="node1" presStyleIdx="5" presStyleCnt="8" custLinFactNeighborX="-1754">
        <dgm:presLayoutVars>
          <dgm:bulletEnabled val="1"/>
        </dgm:presLayoutVars>
      </dgm:prSet>
      <dgm:spPr>
        <a:prstGeom prst="teardrop">
          <a:avLst/>
        </a:prstGeom>
      </dgm:spPr>
      <dgm:t>
        <a:bodyPr/>
        <a:lstStyle/>
        <a:p>
          <a:endParaRPr lang="es-ES_tradnl"/>
        </a:p>
      </dgm:t>
    </dgm:pt>
    <dgm:pt modelId="{85EE78DB-84BE-4AC3-9B33-650BD61D6F63}" type="pres">
      <dgm:prSet presAssocID="{32484EA8-9AE0-4B77-A3FA-11780D363C0D}" presName="sibTrans" presStyleCnt="0"/>
      <dgm:spPr/>
    </dgm:pt>
    <dgm:pt modelId="{5853C18B-DF22-4865-897F-38B966D14948}" type="pres">
      <dgm:prSet presAssocID="{046E133A-C51F-4540-AE57-D055CE5A0E55}" presName="node" presStyleLbl="node1" presStyleIdx="6" presStyleCnt="8" custLinFactNeighborX="1315">
        <dgm:presLayoutVars>
          <dgm:bulletEnabled val="1"/>
        </dgm:presLayoutVars>
      </dgm:prSet>
      <dgm:spPr>
        <a:prstGeom prst="teardrop">
          <a:avLst/>
        </a:prstGeom>
      </dgm:spPr>
      <dgm:t>
        <a:bodyPr/>
        <a:lstStyle/>
        <a:p>
          <a:endParaRPr lang="es-ES_tradnl"/>
        </a:p>
      </dgm:t>
    </dgm:pt>
    <dgm:pt modelId="{BE1EF0EC-4686-4CAC-88DB-F75F7985481A}" type="pres">
      <dgm:prSet presAssocID="{BF2C4012-2E9F-44C2-A408-EA738B20C253}" presName="sibTrans" presStyleCnt="0"/>
      <dgm:spPr/>
    </dgm:pt>
    <dgm:pt modelId="{E2FE7E7D-AB12-4070-9DA3-46CD8D2770CD}" type="pres">
      <dgm:prSet presAssocID="{F38F91DF-B2F0-4764-94C3-BC4909EE1A47}" presName="node" presStyleLbl="node1" presStyleIdx="7" presStyleCnt="8" custLinFactNeighborX="-3069">
        <dgm:presLayoutVars>
          <dgm:bulletEnabled val="1"/>
        </dgm:presLayoutVars>
      </dgm:prSet>
      <dgm:spPr>
        <a:prstGeom prst="teardrop">
          <a:avLst/>
        </a:prstGeom>
      </dgm:spPr>
      <dgm:t>
        <a:bodyPr/>
        <a:lstStyle/>
        <a:p>
          <a:endParaRPr lang="es-ES_tradnl"/>
        </a:p>
      </dgm:t>
    </dgm:pt>
  </dgm:ptLst>
  <dgm:cxnLst>
    <dgm:cxn modelId="{7FAFEB7F-C4AA-4D64-B05E-A8859D26E676}" srcId="{3F641FFC-BEE6-46D8-AF27-F250F5CCCA72}" destId="{F38F91DF-B2F0-4764-94C3-BC4909EE1A47}" srcOrd="7" destOrd="0" parTransId="{9A5DF9B9-CD5B-4E82-B25A-1769766312D6}" sibTransId="{B428A9B4-7DCA-4C4B-B2C9-1A51F94AA9B9}"/>
    <dgm:cxn modelId="{45A2E796-9123-42D7-A1EF-0E91DB531D40}" type="presOf" srcId="{D98452DE-619F-4957-9A96-DE8D9FDA116D}" destId="{C18E6863-AAA1-4C74-910B-8B7712A8990F}" srcOrd="0" destOrd="0" presId="urn:microsoft.com/office/officeart/2005/8/layout/default"/>
    <dgm:cxn modelId="{F7A25908-DD8E-4019-AA4A-C978B99C3EE3}" type="presOf" srcId="{73A3A9E4-198F-4CD0-823A-4647F9F01E2D}" destId="{563E5E1B-E87D-4B73-8F2C-40D5BECF9C34}" srcOrd="0" destOrd="0" presId="urn:microsoft.com/office/officeart/2005/8/layout/default"/>
    <dgm:cxn modelId="{E7485534-F366-4866-8F78-FB59F081FF98}" srcId="{3F641FFC-BEE6-46D8-AF27-F250F5CCCA72}" destId="{046E133A-C51F-4540-AE57-D055CE5A0E55}" srcOrd="6" destOrd="0" parTransId="{93125A21-6658-46B2-A685-CB6D65576E46}" sibTransId="{BF2C4012-2E9F-44C2-A408-EA738B20C253}"/>
    <dgm:cxn modelId="{574DA0EB-20C0-4D08-9388-F9F1BD4AEB77}" srcId="{3F641FFC-BEE6-46D8-AF27-F250F5CCCA72}" destId="{214B0D67-29F3-4F05-8FBD-9CC63628BEBF}" srcOrd="0" destOrd="0" parTransId="{EFBE8925-6DE8-49D8-84EE-BDB5BCC26A31}" sibTransId="{3BF70725-D59A-4DDE-9DB1-4148345DA545}"/>
    <dgm:cxn modelId="{FA08F125-7396-4384-9721-81E043F07196}" srcId="{3F641FFC-BEE6-46D8-AF27-F250F5CCCA72}" destId="{1D54ED00-B7E1-488F-9676-98978B13DEDA}" srcOrd="3" destOrd="0" parTransId="{8AA565C7-E9AD-41CF-AA63-B81ABC653874}" sibTransId="{D59711EF-5E2A-4910-9373-5130884978BA}"/>
    <dgm:cxn modelId="{F1444395-1503-4D39-A1E0-84BE5D3EA164}" type="presOf" srcId="{3B217756-4EC3-4AAA-9C28-2BDFD30DFBA5}" destId="{3FBAED56-F5C2-4FAC-A818-1F91DE5018CF}" srcOrd="0" destOrd="0" presId="urn:microsoft.com/office/officeart/2005/8/layout/default"/>
    <dgm:cxn modelId="{9F12F83A-D6A2-475E-8E38-92A02D499418}" type="presOf" srcId="{0FFF9743-4296-46C4-87E1-053E171DE559}" destId="{052E5EE8-5653-47C9-A009-C2E107BC11FE}" srcOrd="0" destOrd="0" presId="urn:microsoft.com/office/officeart/2005/8/layout/default"/>
    <dgm:cxn modelId="{024EBFE0-52FF-4E5F-905D-2F94AC0D894E}" srcId="{3F641FFC-BEE6-46D8-AF27-F250F5CCCA72}" destId="{3B217756-4EC3-4AAA-9C28-2BDFD30DFBA5}" srcOrd="4" destOrd="0" parTransId="{0D98FF26-A453-4574-8D6B-5C34E17E70F8}" sibTransId="{B19867F2-DCD5-4CFE-B2CA-70DED2520365}"/>
    <dgm:cxn modelId="{FF1896CB-473F-4EFC-A1F8-C7E40CBCC0C0}" type="presOf" srcId="{046E133A-C51F-4540-AE57-D055CE5A0E55}" destId="{5853C18B-DF22-4865-897F-38B966D14948}" srcOrd="0" destOrd="0" presId="urn:microsoft.com/office/officeart/2005/8/layout/default"/>
    <dgm:cxn modelId="{E22ADA9E-3785-46F7-BD52-CE81BE315595}" type="presOf" srcId="{3F641FFC-BEE6-46D8-AF27-F250F5CCCA72}" destId="{85B71E4E-9507-47F8-BB22-CF9971F4DD5F}" srcOrd="0" destOrd="0" presId="urn:microsoft.com/office/officeart/2005/8/layout/default"/>
    <dgm:cxn modelId="{A7CF0048-BF12-477B-86EB-2DCED46B6450}" type="presOf" srcId="{F38F91DF-B2F0-4764-94C3-BC4909EE1A47}" destId="{E2FE7E7D-AB12-4070-9DA3-46CD8D2770CD}" srcOrd="0" destOrd="0" presId="urn:microsoft.com/office/officeart/2005/8/layout/default"/>
    <dgm:cxn modelId="{E7DD926D-8E7D-4955-B905-CE70D66B8279}" type="presOf" srcId="{1D54ED00-B7E1-488F-9676-98978B13DEDA}" destId="{952DCEA9-1B27-48B4-8069-ABF7DFEAE8A4}" srcOrd="0" destOrd="0" presId="urn:microsoft.com/office/officeart/2005/8/layout/default"/>
    <dgm:cxn modelId="{AA551061-B1AC-4C43-93D8-9DF7B0F53516}" srcId="{3F641FFC-BEE6-46D8-AF27-F250F5CCCA72}" destId="{D98452DE-619F-4957-9A96-DE8D9FDA116D}" srcOrd="5" destOrd="0" parTransId="{A345EF8C-C07E-49DE-A69F-EA2BC1661B34}" sibTransId="{32484EA8-9AE0-4B77-A3FA-11780D363C0D}"/>
    <dgm:cxn modelId="{F0F7C2E5-F89E-4F8F-A519-B8389BE1DFFC}" type="presOf" srcId="{214B0D67-29F3-4F05-8FBD-9CC63628BEBF}" destId="{FF80A011-EEE4-435A-A8EB-18C07CA0124D}" srcOrd="0" destOrd="0" presId="urn:microsoft.com/office/officeart/2005/8/layout/default"/>
    <dgm:cxn modelId="{3DB5968F-D991-46D4-B416-6B5CF6423649}" srcId="{3F641FFC-BEE6-46D8-AF27-F250F5CCCA72}" destId="{0FFF9743-4296-46C4-87E1-053E171DE559}" srcOrd="1" destOrd="0" parTransId="{F2224BD1-8AA0-4E7C-96C2-1BF2A64D689A}" sibTransId="{9B08245F-9B18-4304-A560-9C3F0D3CAFA9}"/>
    <dgm:cxn modelId="{81293806-09A5-411D-A0A1-62E68B702A1A}" srcId="{3F641FFC-BEE6-46D8-AF27-F250F5CCCA72}" destId="{73A3A9E4-198F-4CD0-823A-4647F9F01E2D}" srcOrd="2" destOrd="0" parTransId="{45F613BF-0AB0-42D8-A18E-219E7A71711B}" sibTransId="{91DF0916-4CB6-4791-9021-F56DA4774D36}"/>
    <dgm:cxn modelId="{0EA07BBE-4C6E-495E-82CD-3BDF79EBCB6F}" type="presParOf" srcId="{85B71E4E-9507-47F8-BB22-CF9971F4DD5F}" destId="{FF80A011-EEE4-435A-A8EB-18C07CA0124D}" srcOrd="0" destOrd="0" presId="urn:microsoft.com/office/officeart/2005/8/layout/default"/>
    <dgm:cxn modelId="{9C6D5A3D-A9F2-4A1F-A0E5-F3EFB454D9BB}" type="presParOf" srcId="{85B71E4E-9507-47F8-BB22-CF9971F4DD5F}" destId="{EA8CDA88-CEF3-4206-B5C2-222F205DE0C3}" srcOrd="1" destOrd="0" presId="urn:microsoft.com/office/officeart/2005/8/layout/default"/>
    <dgm:cxn modelId="{EE669612-C1A2-428E-839F-DD611114FAD5}" type="presParOf" srcId="{85B71E4E-9507-47F8-BB22-CF9971F4DD5F}" destId="{052E5EE8-5653-47C9-A009-C2E107BC11FE}" srcOrd="2" destOrd="0" presId="urn:microsoft.com/office/officeart/2005/8/layout/default"/>
    <dgm:cxn modelId="{B8C06171-49BA-4074-9B92-E0B7CB27253E}" type="presParOf" srcId="{85B71E4E-9507-47F8-BB22-CF9971F4DD5F}" destId="{E4A3EC86-4B78-4652-86D3-C68C04EC7665}" srcOrd="3" destOrd="0" presId="urn:microsoft.com/office/officeart/2005/8/layout/default"/>
    <dgm:cxn modelId="{89411CC7-CCAE-452B-8656-68994524ED83}" type="presParOf" srcId="{85B71E4E-9507-47F8-BB22-CF9971F4DD5F}" destId="{563E5E1B-E87D-4B73-8F2C-40D5BECF9C34}" srcOrd="4" destOrd="0" presId="urn:microsoft.com/office/officeart/2005/8/layout/default"/>
    <dgm:cxn modelId="{B0FA21EC-1EAC-4485-B87E-518C383B770F}" type="presParOf" srcId="{85B71E4E-9507-47F8-BB22-CF9971F4DD5F}" destId="{C4ACB71F-C5E8-4F2E-A843-403D64FCE0E7}" srcOrd="5" destOrd="0" presId="urn:microsoft.com/office/officeart/2005/8/layout/default"/>
    <dgm:cxn modelId="{A45DE41D-EE85-4E60-AA48-E18B0C835EE9}" type="presParOf" srcId="{85B71E4E-9507-47F8-BB22-CF9971F4DD5F}" destId="{952DCEA9-1B27-48B4-8069-ABF7DFEAE8A4}" srcOrd="6" destOrd="0" presId="urn:microsoft.com/office/officeart/2005/8/layout/default"/>
    <dgm:cxn modelId="{F8FD0B5E-AF65-448F-B3A8-EB769ADA0CBE}" type="presParOf" srcId="{85B71E4E-9507-47F8-BB22-CF9971F4DD5F}" destId="{ADDF3408-A509-477A-B7E3-44D7FE960858}" srcOrd="7" destOrd="0" presId="urn:microsoft.com/office/officeart/2005/8/layout/default"/>
    <dgm:cxn modelId="{62E743A4-6765-4424-8F7F-8279CB196C4C}" type="presParOf" srcId="{85B71E4E-9507-47F8-BB22-CF9971F4DD5F}" destId="{3FBAED56-F5C2-4FAC-A818-1F91DE5018CF}" srcOrd="8" destOrd="0" presId="urn:microsoft.com/office/officeart/2005/8/layout/default"/>
    <dgm:cxn modelId="{8470DF91-0337-4272-9A4D-02FD7FB89E8C}" type="presParOf" srcId="{85B71E4E-9507-47F8-BB22-CF9971F4DD5F}" destId="{07A5C6E4-D535-4E8B-B248-068FA2465114}" srcOrd="9" destOrd="0" presId="urn:microsoft.com/office/officeart/2005/8/layout/default"/>
    <dgm:cxn modelId="{509DD06D-5D01-4076-B3ED-8ABF302A18E8}" type="presParOf" srcId="{85B71E4E-9507-47F8-BB22-CF9971F4DD5F}" destId="{C18E6863-AAA1-4C74-910B-8B7712A8990F}" srcOrd="10" destOrd="0" presId="urn:microsoft.com/office/officeart/2005/8/layout/default"/>
    <dgm:cxn modelId="{C60C5B44-E432-46DC-8C9E-919D994161F4}" type="presParOf" srcId="{85B71E4E-9507-47F8-BB22-CF9971F4DD5F}" destId="{85EE78DB-84BE-4AC3-9B33-650BD61D6F63}" srcOrd="11" destOrd="0" presId="urn:microsoft.com/office/officeart/2005/8/layout/default"/>
    <dgm:cxn modelId="{9E207208-3E2E-49CB-9364-65C6D93181A4}" type="presParOf" srcId="{85B71E4E-9507-47F8-BB22-CF9971F4DD5F}" destId="{5853C18B-DF22-4865-897F-38B966D14948}" srcOrd="12" destOrd="0" presId="urn:microsoft.com/office/officeart/2005/8/layout/default"/>
    <dgm:cxn modelId="{1C5A18A1-B3F1-4FA4-AC87-A255F8675EF2}" type="presParOf" srcId="{85B71E4E-9507-47F8-BB22-CF9971F4DD5F}" destId="{BE1EF0EC-4686-4CAC-88DB-F75F7985481A}" srcOrd="13" destOrd="0" presId="urn:microsoft.com/office/officeart/2005/8/layout/default"/>
    <dgm:cxn modelId="{2E12868E-2A58-41FC-8B22-1960EA1EEDF1}" type="presParOf" srcId="{85B71E4E-9507-47F8-BB22-CF9971F4DD5F}" destId="{E2FE7E7D-AB12-4070-9DA3-46CD8D2770CD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A8C29B-C6FB-4C41-9980-1AD640DA89D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246D8A31-F828-4DA4-8299-24C65279F9CC}">
      <dgm:prSet phldrT="[Text]"/>
      <dgm:spPr>
        <a:solidFill>
          <a:srgbClr val="FF9900"/>
        </a:solidFill>
      </dgm:spPr>
      <dgm:t>
        <a:bodyPr/>
        <a:lstStyle/>
        <a:p>
          <a:r>
            <a:rPr lang="es-ES_tradnl" dirty="0" smtClean="0"/>
            <a:t>INNOVA</a:t>
          </a:r>
        </a:p>
        <a:p>
          <a:r>
            <a:rPr lang="es-ES_tradnl" dirty="0" smtClean="0"/>
            <a:t>CESAL</a:t>
          </a:r>
          <a:endParaRPr lang="es-ES_tradnl" dirty="0"/>
        </a:p>
      </dgm:t>
    </dgm:pt>
    <dgm:pt modelId="{1696EEF6-530E-4714-9E88-F514D7118566}" type="parTrans" cxnId="{E0D28D32-1998-4543-B84F-C2FDC013930C}">
      <dgm:prSet/>
      <dgm:spPr/>
      <dgm:t>
        <a:bodyPr/>
        <a:lstStyle/>
        <a:p>
          <a:endParaRPr lang="es-ES_tradnl"/>
        </a:p>
      </dgm:t>
    </dgm:pt>
    <dgm:pt modelId="{8FBE3246-6213-4791-B850-E805D432C03C}" type="sibTrans" cxnId="{E0D28D32-1998-4543-B84F-C2FDC013930C}">
      <dgm:prSet/>
      <dgm:spPr/>
      <dgm:t>
        <a:bodyPr/>
        <a:lstStyle/>
        <a:p>
          <a:endParaRPr lang="es-ES_tradnl"/>
        </a:p>
      </dgm:t>
    </dgm:pt>
    <dgm:pt modelId="{CAAD48E6-3078-4670-A05C-DBB57402B178}">
      <dgm:prSet phldrT="[Text]"/>
      <dgm:spPr>
        <a:solidFill>
          <a:srgbClr val="FF9900"/>
        </a:solidFill>
      </dgm:spPr>
      <dgm:t>
        <a:bodyPr/>
        <a:lstStyle/>
        <a:p>
          <a:r>
            <a:rPr lang="es-ES_tradnl" dirty="0" smtClean="0"/>
            <a:t>ALTER</a:t>
          </a:r>
        </a:p>
        <a:p>
          <a:r>
            <a:rPr lang="es-ES_tradnl" dirty="0" smtClean="0"/>
            <a:t>NATIVA</a:t>
          </a:r>
          <a:endParaRPr lang="es-ES_tradnl" dirty="0"/>
        </a:p>
      </dgm:t>
    </dgm:pt>
    <dgm:pt modelId="{651075AB-EE7B-4122-92FE-B18605008BEE}" type="parTrans" cxnId="{2F67806C-5191-4B0D-B78D-AAE0D007AEDB}">
      <dgm:prSet/>
      <dgm:spPr/>
      <dgm:t>
        <a:bodyPr/>
        <a:lstStyle/>
        <a:p>
          <a:endParaRPr lang="es-ES_tradnl"/>
        </a:p>
      </dgm:t>
    </dgm:pt>
    <dgm:pt modelId="{97308AB2-7306-4161-B96C-5E4117A93029}" type="sibTrans" cxnId="{2F67806C-5191-4B0D-B78D-AAE0D007AEDB}">
      <dgm:prSet/>
      <dgm:spPr/>
      <dgm:t>
        <a:bodyPr/>
        <a:lstStyle/>
        <a:p>
          <a:endParaRPr lang="es-ES_tradnl"/>
        </a:p>
      </dgm:t>
    </dgm:pt>
    <dgm:pt modelId="{54704DDD-CB5D-45F3-AA01-E12BE7230208}">
      <dgm:prSet phldrT="[Text]"/>
      <dgm:spPr>
        <a:solidFill>
          <a:srgbClr val="FF9900"/>
        </a:solidFill>
      </dgm:spPr>
      <dgm:t>
        <a:bodyPr/>
        <a:lstStyle/>
        <a:p>
          <a:r>
            <a:rPr lang="es-ES_tradnl" dirty="0" smtClean="0"/>
            <a:t>IGUAL</a:t>
          </a:r>
          <a:endParaRPr lang="es-ES_tradnl" dirty="0"/>
        </a:p>
      </dgm:t>
    </dgm:pt>
    <dgm:pt modelId="{96A7AAF4-80CA-4273-B50B-140858F7DC7E}" type="parTrans" cxnId="{9EE2B52D-E543-4ECC-868E-6381CD21404C}">
      <dgm:prSet/>
      <dgm:spPr/>
      <dgm:t>
        <a:bodyPr/>
        <a:lstStyle/>
        <a:p>
          <a:endParaRPr lang="es-ES_tradnl"/>
        </a:p>
      </dgm:t>
    </dgm:pt>
    <dgm:pt modelId="{FB8B3A24-AF3C-463E-BEB7-2A851D5A16EA}" type="sibTrans" cxnId="{9EE2B52D-E543-4ECC-868E-6381CD21404C}">
      <dgm:prSet/>
      <dgm:spPr/>
      <dgm:t>
        <a:bodyPr/>
        <a:lstStyle/>
        <a:p>
          <a:endParaRPr lang="es-ES_tradnl"/>
        </a:p>
      </dgm:t>
    </dgm:pt>
    <dgm:pt modelId="{9228D162-3A40-4765-91F0-2351B5CB3B97}">
      <dgm:prSet phldrT="[Text]"/>
      <dgm:spPr>
        <a:solidFill>
          <a:srgbClr val="FF9900"/>
        </a:solidFill>
      </dgm:spPr>
      <dgm:t>
        <a:bodyPr/>
        <a:lstStyle/>
        <a:p>
          <a:r>
            <a:rPr lang="es-ES_tradnl" dirty="0" smtClean="0"/>
            <a:t>CLAVEMAT</a:t>
          </a:r>
          <a:endParaRPr lang="es-ES_tradnl" dirty="0"/>
        </a:p>
      </dgm:t>
    </dgm:pt>
    <dgm:pt modelId="{2C1FBFB7-E5ED-4BF2-861C-0143930D8AA2}" type="parTrans" cxnId="{AFB82993-1CE7-40E9-995D-D7CDE0BA8783}">
      <dgm:prSet/>
      <dgm:spPr/>
      <dgm:t>
        <a:bodyPr/>
        <a:lstStyle/>
        <a:p>
          <a:endParaRPr lang="es-ES_tradnl"/>
        </a:p>
      </dgm:t>
    </dgm:pt>
    <dgm:pt modelId="{E0675030-AB0F-4C33-8F01-E4390ABA5B19}" type="sibTrans" cxnId="{AFB82993-1CE7-40E9-995D-D7CDE0BA8783}">
      <dgm:prSet/>
      <dgm:spPr/>
      <dgm:t>
        <a:bodyPr/>
        <a:lstStyle/>
        <a:p>
          <a:endParaRPr lang="es-ES_tradnl"/>
        </a:p>
      </dgm:t>
    </dgm:pt>
    <dgm:pt modelId="{727AE0A4-F3F3-407A-B148-D15DEBEA60B2}">
      <dgm:prSet phldrT="[Text]"/>
      <dgm:spPr>
        <a:solidFill>
          <a:srgbClr val="FF9900"/>
        </a:solidFill>
      </dgm:spPr>
      <dgm:t>
        <a:bodyPr/>
        <a:lstStyle/>
        <a:p>
          <a:r>
            <a:rPr lang="es-ES_tradnl" dirty="0" smtClean="0"/>
            <a:t>D-</a:t>
          </a:r>
          <a:r>
            <a:rPr lang="es-ES_tradnl" dirty="0" err="1" smtClean="0"/>
            <a:t>PoLiTaTe</a:t>
          </a:r>
          <a:endParaRPr lang="es-ES_tradnl" dirty="0"/>
        </a:p>
      </dgm:t>
    </dgm:pt>
    <dgm:pt modelId="{4E46B090-9185-4A07-AEBA-2D6388000D13}" type="parTrans" cxnId="{976C9F0C-5CA5-463A-AD04-E5148C529C02}">
      <dgm:prSet/>
      <dgm:spPr/>
      <dgm:t>
        <a:bodyPr/>
        <a:lstStyle/>
        <a:p>
          <a:endParaRPr lang="es-ES_tradnl"/>
        </a:p>
      </dgm:t>
    </dgm:pt>
    <dgm:pt modelId="{C1585DEF-CD5A-4A04-B32E-59DA14A442A8}" type="sibTrans" cxnId="{976C9F0C-5CA5-463A-AD04-E5148C529C02}">
      <dgm:prSet/>
      <dgm:spPr/>
      <dgm:t>
        <a:bodyPr/>
        <a:lstStyle/>
        <a:p>
          <a:endParaRPr lang="es-ES_tradnl"/>
        </a:p>
      </dgm:t>
    </dgm:pt>
    <dgm:pt modelId="{572E47E5-2B1F-4D7F-9717-8C7D730432A0}">
      <dgm:prSet phldrT="[Text]"/>
      <dgm:spPr>
        <a:solidFill>
          <a:srgbClr val="FF9900"/>
        </a:solidFill>
      </dgm:spPr>
      <dgm:t>
        <a:bodyPr/>
        <a:lstStyle/>
        <a:p>
          <a:r>
            <a:rPr lang="es-ES_tradnl" dirty="0" smtClean="0"/>
            <a:t>ESVI-AL</a:t>
          </a:r>
          <a:endParaRPr lang="es-ES_tradnl" dirty="0"/>
        </a:p>
      </dgm:t>
    </dgm:pt>
    <dgm:pt modelId="{654220EE-A3CF-45B4-A05E-11238F25310F}" type="parTrans" cxnId="{519DFC32-6D9F-4173-84A0-79B427575A46}">
      <dgm:prSet/>
      <dgm:spPr/>
      <dgm:t>
        <a:bodyPr/>
        <a:lstStyle/>
        <a:p>
          <a:endParaRPr lang="es-ES_tradnl"/>
        </a:p>
      </dgm:t>
    </dgm:pt>
    <dgm:pt modelId="{F1A5ABF5-DD85-4F03-8D46-F3A95FC87AA1}" type="sibTrans" cxnId="{519DFC32-6D9F-4173-84A0-79B427575A46}">
      <dgm:prSet/>
      <dgm:spPr/>
      <dgm:t>
        <a:bodyPr/>
        <a:lstStyle/>
        <a:p>
          <a:endParaRPr lang="es-ES_tradnl"/>
        </a:p>
      </dgm:t>
    </dgm:pt>
    <dgm:pt modelId="{E8935E2D-643C-44E5-9C8A-8D3512321893}">
      <dgm:prSet phldrT="[Text]"/>
      <dgm:spPr>
        <a:solidFill>
          <a:srgbClr val="FF9900"/>
        </a:solidFill>
      </dgm:spPr>
      <dgm:t>
        <a:bodyPr/>
        <a:lstStyle/>
        <a:p>
          <a:r>
            <a:rPr lang="es-ES_tradnl" dirty="0" smtClean="0"/>
            <a:t>LATIN</a:t>
          </a:r>
          <a:endParaRPr lang="es-ES_tradnl" dirty="0"/>
        </a:p>
      </dgm:t>
    </dgm:pt>
    <dgm:pt modelId="{A9F682D2-4E1E-4840-A791-6F9780458151}" type="parTrans" cxnId="{02DEAF1D-D0FE-42F3-91EC-100140975DE8}">
      <dgm:prSet/>
      <dgm:spPr/>
      <dgm:t>
        <a:bodyPr/>
        <a:lstStyle/>
        <a:p>
          <a:endParaRPr lang="es-ES_tradnl"/>
        </a:p>
      </dgm:t>
    </dgm:pt>
    <dgm:pt modelId="{C3007E7E-8D11-44FF-8BA3-D4DC00AB40F4}" type="sibTrans" cxnId="{02DEAF1D-D0FE-42F3-91EC-100140975DE8}">
      <dgm:prSet/>
      <dgm:spPr/>
      <dgm:t>
        <a:bodyPr/>
        <a:lstStyle/>
        <a:p>
          <a:endParaRPr lang="es-ES_tradnl"/>
        </a:p>
      </dgm:t>
    </dgm:pt>
    <dgm:pt modelId="{3828BE74-EF53-4AA9-ABC4-A749D5164C63}">
      <dgm:prSet phldrT="[Text]"/>
      <dgm:spPr>
        <a:solidFill>
          <a:srgbClr val="FF9900"/>
        </a:solidFill>
      </dgm:spPr>
      <dgm:t>
        <a:bodyPr/>
        <a:lstStyle/>
        <a:p>
          <a:r>
            <a:rPr lang="es-ES_tradnl" dirty="0" smtClean="0"/>
            <a:t>Oportunidad</a:t>
          </a:r>
          <a:endParaRPr lang="es-ES_tradnl" dirty="0"/>
        </a:p>
      </dgm:t>
    </dgm:pt>
    <dgm:pt modelId="{38B114E6-D98D-41D4-BF3D-4CF345B5B014}" type="parTrans" cxnId="{DBA1B400-B80D-4823-8030-1BD2602BF68B}">
      <dgm:prSet/>
      <dgm:spPr/>
      <dgm:t>
        <a:bodyPr/>
        <a:lstStyle/>
        <a:p>
          <a:endParaRPr lang="es-ES_tradnl"/>
        </a:p>
      </dgm:t>
    </dgm:pt>
    <dgm:pt modelId="{156870B0-7374-494C-BFD2-C0EF72356C49}" type="sibTrans" cxnId="{DBA1B400-B80D-4823-8030-1BD2602BF68B}">
      <dgm:prSet/>
      <dgm:spPr/>
      <dgm:t>
        <a:bodyPr/>
        <a:lstStyle/>
        <a:p>
          <a:endParaRPr lang="es-ES_tradnl"/>
        </a:p>
      </dgm:t>
    </dgm:pt>
    <dgm:pt modelId="{E47A915B-3704-4CA1-93C3-931FF99337B1}">
      <dgm:prSet phldrT="[Text]"/>
      <dgm:spPr>
        <a:solidFill>
          <a:srgbClr val="FF9900"/>
        </a:solidFill>
      </dgm:spPr>
      <dgm:t>
        <a:bodyPr/>
        <a:lstStyle/>
        <a:p>
          <a:r>
            <a:rPr lang="es-ES_tradnl" dirty="0" err="1" smtClean="0"/>
            <a:t>Deval</a:t>
          </a:r>
          <a:endParaRPr lang="es-ES_tradnl" dirty="0" smtClean="0"/>
        </a:p>
        <a:p>
          <a:r>
            <a:rPr lang="es-ES_tradnl" dirty="0" err="1" smtClean="0"/>
            <a:t>SimWeb</a:t>
          </a:r>
          <a:endParaRPr lang="es-ES_tradnl" dirty="0"/>
        </a:p>
      </dgm:t>
    </dgm:pt>
    <dgm:pt modelId="{8EF169C6-83CA-4C3A-A1FE-98CC36AB5444}" type="parTrans" cxnId="{707C104C-FE96-4B93-98C7-2208D07A09A4}">
      <dgm:prSet/>
      <dgm:spPr/>
      <dgm:t>
        <a:bodyPr/>
        <a:lstStyle/>
        <a:p>
          <a:endParaRPr lang="es-ES_tradnl"/>
        </a:p>
      </dgm:t>
    </dgm:pt>
    <dgm:pt modelId="{C15A9264-A7C3-4FCD-90FF-A8FE16B024B5}" type="sibTrans" cxnId="{707C104C-FE96-4B93-98C7-2208D07A09A4}">
      <dgm:prSet/>
      <dgm:spPr/>
      <dgm:t>
        <a:bodyPr/>
        <a:lstStyle/>
        <a:p>
          <a:endParaRPr lang="es-ES_tradnl"/>
        </a:p>
      </dgm:t>
    </dgm:pt>
    <dgm:pt modelId="{3F149FC9-1D13-49BD-8A83-6109BE0C642B}" type="pres">
      <dgm:prSet presAssocID="{DCA8C29B-C6FB-4C41-9980-1AD640DA89D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57202072-CCDC-481A-8FEB-45F0A5D10F74}" type="pres">
      <dgm:prSet presAssocID="{246D8A31-F828-4DA4-8299-24C65279F9CC}" presName="node" presStyleLbl="node1" presStyleIdx="0" presStyleCnt="9">
        <dgm:presLayoutVars>
          <dgm:bulletEnabled val="1"/>
        </dgm:presLayoutVars>
      </dgm:prSet>
      <dgm:spPr>
        <a:prstGeom prst="flowChartInternalStorage">
          <a:avLst/>
        </a:prstGeom>
      </dgm:spPr>
      <dgm:t>
        <a:bodyPr/>
        <a:lstStyle/>
        <a:p>
          <a:endParaRPr lang="es-ES_tradnl"/>
        </a:p>
      </dgm:t>
    </dgm:pt>
    <dgm:pt modelId="{FB8D1A82-7770-48F9-88D2-A79A0AEDFCA1}" type="pres">
      <dgm:prSet presAssocID="{8FBE3246-6213-4791-B850-E805D432C03C}" presName="sibTrans" presStyleCnt="0"/>
      <dgm:spPr/>
    </dgm:pt>
    <dgm:pt modelId="{1FD739F4-CF7E-4944-B88A-3800DE3FA451}" type="pres">
      <dgm:prSet presAssocID="{CAAD48E6-3078-4670-A05C-DBB57402B178}" presName="node" presStyleLbl="node1" presStyleIdx="1" presStyleCnt="9">
        <dgm:presLayoutVars>
          <dgm:bulletEnabled val="1"/>
        </dgm:presLayoutVars>
      </dgm:prSet>
      <dgm:spPr>
        <a:prstGeom prst="flowChartInternalStorage">
          <a:avLst/>
        </a:prstGeom>
      </dgm:spPr>
      <dgm:t>
        <a:bodyPr/>
        <a:lstStyle/>
        <a:p>
          <a:endParaRPr lang="es-ES_tradnl"/>
        </a:p>
      </dgm:t>
    </dgm:pt>
    <dgm:pt modelId="{F4A65B70-2E3B-4E28-A5EC-731AFE9BCEEE}" type="pres">
      <dgm:prSet presAssocID="{97308AB2-7306-4161-B96C-5E4117A93029}" presName="sibTrans" presStyleCnt="0"/>
      <dgm:spPr/>
    </dgm:pt>
    <dgm:pt modelId="{75776EC3-BE97-4DCC-9DDF-68505E2D16A9}" type="pres">
      <dgm:prSet presAssocID="{54704DDD-CB5D-45F3-AA01-E12BE7230208}" presName="node" presStyleLbl="node1" presStyleIdx="2" presStyleCnt="9">
        <dgm:presLayoutVars>
          <dgm:bulletEnabled val="1"/>
        </dgm:presLayoutVars>
      </dgm:prSet>
      <dgm:spPr>
        <a:prstGeom prst="flowChartInternalStorage">
          <a:avLst/>
        </a:prstGeom>
      </dgm:spPr>
      <dgm:t>
        <a:bodyPr/>
        <a:lstStyle/>
        <a:p>
          <a:endParaRPr lang="es-ES_tradnl"/>
        </a:p>
      </dgm:t>
    </dgm:pt>
    <dgm:pt modelId="{CB9B4ED1-3D92-4296-AB08-23D97C936070}" type="pres">
      <dgm:prSet presAssocID="{FB8B3A24-AF3C-463E-BEB7-2A851D5A16EA}" presName="sibTrans" presStyleCnt="0"/>
      <dgm:spPr/>
    </dgm:pt>
    <dgm:pt modelId="{BE3FA1BB-12F6-4610-B3B7-8105C91DC958}" type="pres">
      <dgm:prSet presAssocID="{9228D162-3A40-4765-91F0-2351B5CB3B97}" presName="node" presStyleLbl="node1" presStyleIdx="3" presStyleCnt="9">
        <dgm:presLayoutVars>
          <dgm:bulletEnabled val="1"/>
        </dgm:presLayoutVars>
      </dgm:prSet>
      <dgm:spPr>
        <a:prstGeom prst="flowChartInternalStorage">
          <a:avLst/>
        </a:prstGeom>
      </dgm:spPr>
      <dgm:t>
        <a:bodyPr/>
        <a:lstStyle/>
        <a:p>
          <a:endParaRPr lang="es-ES_tradnl"/>
        </a:p>
      </dgm:t>
    </dgm:pt>
    <dgm:pt modelId="{CE904E87-7B9F-4154-81CA-278367AEED66}" type="pres">
      <dgm:prSet presAssocID="{E0675030-AB0F-4C33-8F01-E4390ABA5B19}" presName="sibTrans" presStyleCnt="0"/>
      <dgm:spPr/>
    </dgm:pt>
    <dgm:pt modelId="{A2E3D924-8725-4840-A1D2-CA57E7E311F8}" type="pres">
      <dgm:prSet presAssocID="{727AE0A4-F3F3-407A-B148-D15DEBEA60B2}" presName="node" presStyleLbl="node1" presStyleIdx="4" presStyleCnt="9">
        <dgm:presLayoutVars>
          <dgm:bulletEnabled val="1"/>
        </dgm:presLayoutVars>
      </dgm:prSet>
      <dgm:spPr>
        <a:prstGeom prst="flowChartInternalStorage">
          <a:avLst/>
        </a:prstGeom>
      </dgm:spPr>
      <dgm:t>
        <a:bodyPr/>
        <a:lstStyle/>
        <a:p>
          <a:endParaRPr lang="es-ES_tradnl"/>
        </a:p>
      </dgm:t>
    </dgm:pt>
    <dgm:pt modelId="{5E6142A6-C85C-4EAA-BA01-0BA2070D1C96}" type="pres">
      <dgm:prSet presAssocID="{C1585DEF-CD5A-4A04-B32E-59DA14A442A8}" presName="sibTrans" presStyleCnt="0"/>
      <dgm:spPr/>
    </dgm:pt>
    <dgm:pt modelId="{8C1349A2-7885-4F91-99F1-79A006D5A6D9}" type="pres">
      <dgm:prSet presAssocID="{572E47E5-2B1F-4D7F-9717-8C7D730432A0}" presName="node" presStyleLbl="node1" presStyleIdx="5" presStyleCnt="9">
        <dgm:presLayoutVars>
          <dgm:bulletEnabled val="1"/>
        </dgm:presLayoutVars>
      </dgm:prSet>
      <dgm:spPr>
        <a:prstGeom prst="flowChartInternalStorage">
          <a:avLst/>
        </a:prstGeom>
      </dgm:spPr>
      <dgm:t>
        <a:bodyPr/>
        <a:lstStyle/>
        <a:p>
          <a:endParaRPr lang="es-ES_tradnl"/>
        </a:p>
      </dgm:t>
    </dgm:pt>
    <dgm:pt modelId="{DDEDB825-81E4-49AF-B634-CF3AFFE0F3CC}" type="pres">
      <dgm:prSet presAssocID="{F1A5ABF5-DD85-4F03-8D46-F3A95FC87AA1}" presName="sibTrans" presStyleCnt="0"/>
      <dgm:spPr/>
    </dgm:pt>
    <dgm:pt modelId="{70B6ECFC-B9ED-431F-A7E0-02E9AC76E5A0}" type="pres">
      <dgm:prSet presAssocID="{E8935E2D-643C-44E5-9C8A-8D3512321893}" presName="node" presStyleLbl="node1" presStyleIdx="6" presStyleCnt="9">
        <dgm:presLayoutVars>
          <dgm:bulletEnabled val="1"/>
        </dgm:presLayoutVars>
      </dgm:prSet>
      <dgm:spPr>
        <a:prstGeom prst="flowChartInternalStorage">
          <a:avLst/>
        </a:prstGeom>
      </dgm:spPr>
      <dgm:t>
        <a:bodyPr/>
        <a:lstStyle/>
        <a:p>
          <a:endParaRPr lang="es-ES_tradnl"/>
        </a:p>
      </dgm:t>
    </dgm:pt>
    <dgm:pt modelId="{27CD0FE0-A67C-4B39-988D-360AFC065A2E}" type="pres">
      <dgm:prSet presAssocID="{C3007E7E-8D11-44FF-8BA3-D4DC00AB40F4}" presName="sibTrans" presStyleCnt="0"/>
      <dgm:spPr/>
    </dgm:pt>
    <dgm:pt modelId="{9D191457-3A20-4012-A25F-865B6BEA4B7F}" type="pres">
      <dgm:prSet presAssocID="{E47A915B-3704-4CA1-93C3-931FF99337B1}" presName="node" presStyleLbl="node1" presStyleIdx="7" presStyleCnt="9">
        <dgm:presLayoutVars>
          <dgm:bulletEnabled val="1"/>
        </dgm:presLayoutVars>
      </dgm:prSet>
      <dgm:spPr>
        <a:prstGeom prst="flowChartInternalStorage">
          <a:avLst/>
        </a:prstGeom>
      </dgm:spPr>
      <dgm:t>
        <a:bodyPr/>
        <a:lstStyle/>
        <a:p>
          <a:endParaRPr lang="es-ES_tradnl"/>
        </a:p>
      </dgm:t>
    </dgm:pt>
    <dgm:pt modelId="{DB15370D-9495-4F20-9BF7-7C457EB2D838}" type="pres">
      <dgm:prSet presAssocID="{C15A9264-A7C3-4FCD-90FF-A8FE16B024B5}" presName="sibTrans" presStyleCnt="0"/>
      <dgm:spPr/>
    </dgm:pt>
    <dgm:pt modelId="{3A747D92-1E2C-42D3-A0C8-453E4135DA70}" type="pres">
      <dgm:prSet presAssocID="{3828BE74-EF53-4AA9-ABC4-A749D5164C63}" presName="node" presStyleLbl="node1" presStyleIdx="8" presStyleCnt="9">
        <dgm:presLayoutVars>
          <dgm:bulletEnabled val="1"/>
        </dgm:presLayoutVars>
      </dgm:prSet>
      <dgm:spPr>
        <a:prstGeom prst="flowChartInternalStorage">
          <a:avLst/>
        </a:prstGeom>
      </dgm:spPr>
      <dgm:t>
        <a:bodyPr/>
        <a:lstStyle/>
        <a:p>
          <a:endParaRPr lang="es-ES_tradnl"/>
        </a:p>
      </dgm:t>
    </dgm:pt>
  </dgm:ptLst>
  <dgm:cxnLst>
    <dgm:cxn modelId="{BD1FBB40-CD85-425D-90FA-763F571FF2D3}" type="presOf" srcId="{E47A915B-3704-4CA1-93C3-931FF99337B1}" destId="{9D191457-3A20-4012-A25F-865B6BEA4B7F}" srcOrd="0" destOrd="0" presId="urn:microsoft.com/office/officeart/2005/8/layout/default"/>
    <dgm:cxn modelId="{DBA1B400-B80D-4823-8030-1BD2602BF68B}" srcId="{DCA8C29B-C6FB-4C41-9980-1AD640DA89DA}" destId="{3828BE74-EF53-4AA9-ABC4-A749D5164C63}" srcOrd="8" destOrd="0" parTransId="{38B114E6-D98D-41D4-BF3D-4CF345B5B014}" sibTransId="{156870B0-7374-494C-BFD2-C0EF72356C49}"/>
    <dgm:cxn modelId="{2F67806C-5191-4B0D-B78D-AAE0D007AEDB}" srcId="{DCA8C29B-C6FB-4C41-9980-1AD640DA89DA}" destId="{CAAD48E6-3078-4670-A05C-DBB57402B178}" srcOrd="1" destOrd="0" parTransId="{651075AB-EE7B-4122-92FE-B18605008BEE}" sibTransId="{97308AB2-7306-4161-B96C-5E4117A93029}"/>
    <dgm:cxn modelId="{9EE2B52D-E543-4ECC-868E-6381CD21404C}" srcId="{DCA8C29B-C6FB-4C41-9980-1AD640DA89DA}" destId="{54704DDD-CB5D-45F3-AA01-E12BE7230208}" srcOrd="2" destOrd="0" parTransId="{96A7AAF4-80CA-4273-B50B-140858F7DC7E}" sibTransId="{FB8B3A24-AF3C-463E-BEB7-2A851D5A16EA}"/>
    <dgm:cxn modelId="{36E6DBC5-09D8-4588-9ADE-9EDCCE4DFB60}" type="presOf" srcId="{CAAD48E6-3078-4670-A05C-DBB57402B178}" destId="{1FD739F4-CF7E-4944-B88A-3800DE3FA451}" srcOrd="0" destOrd="0" presId="urn:microsoft.com/office/officeart/2005/8/layout/default"/>
    <dgm:cxn modelId="{976C9F0C-5CA5-463A-AD04-E5148C529C02}" srcId="{DCA8C29B-C6FB-4C41-9980-1AD640DA89DA}" destId="{727AE0A4-F3F3-407A-B148-D15DEBEA60B2}" srcOrd="4" destOrd="0" parTransId="{4E46B090-9185-4A07-AEBA-2D6388000D13}" sibTransId="{C1585DEF-CD5A-4A04-B32E-59DA14A442A8}"/>
    <dgm:cxn modelId="{15D9FE64-975D-4725-8731-BE465E56D3F6}" type="presOf" srcId="{246D8A31-F828-4DA4-8299-24C65279F9CC}" destId="{57202072-CCDC-481A-8FEB-45F0A5D10F74}" srcOrd="0" destOrd="0" presId="urn:microsoft.com/office/officeart/2005/8/layout/default"/>
    <dgm:cxn modelId="{975ECC4F-62B5-4F82-BC91-B3CFA980564D}" type="presOf" srcId="{9228D162-3A40-4765-91F0-2351B5CB3B97}" destId="{BE3FA1BB-12F6-4610-B3B7-8105C91DC958}" srcOrd="0" destOrd="0" presId="urn:microsoft.com/office/officeart/2005/8/layout/default"/>
    <dgm:cxn modelId="{77032853-3774-4054-BB28-6FD0ACE91531}" type="presOf" srcId="{3828BE74-EF53-4AA9-ABC4-A749D5164C63}" destId="{3A747D92-1E2C-42D3-A0C8-453E4135DA70}" srcOrd="0" destOrd="0" presId="urn:microsoft.com/office/officeart/2005/8/layout/default"/>
    <dgm:cxn modelId="{A84F03A7-ED26-479C-9FC4-A9F371D78691}" type="presOf" srcId="{DCA8C29B-C6FB-4C41-9980-1AD640DA89DA}" destId="{3F149FC9-1D13-49BD-8A83-6109BE0C642B}" srcOrd="0" destOrd="0" presId="urn:microsoft.com/office/officeart/2005/8/layout/default"/>
    <dgm:cxn modelId="{02DEAF1D-D0FE-42F3-91EC-100140975DE8}" srcId="{DCA8C29B-C6FB-4C41-9980-1AD640DA89DA}" destId="{E8935E2D-643C-44E5-9C8A-8D3512321893}" srcOrd="6" destOrd="0" parTransId="{A9F682D2-4E1E-4840-A791-6F9780458151}" sibTransId="{C3007E7E-8D11-44FF-8BA3-D4DC00AB40F4}"/>
    <dgm:cxn modelId="{707C104C-FE96-4B93-98C7-2208D07A09A4}" srcId="{DCA8C29B-C6FB-4C41-9980-1AD640DA89DA}" destId="{E47A915B-3704-4CA1-93C3-931FF99337B1}" srcOrd="7" destOrd="0" parTransId="{8EF169C6-83CA-4C3A-A1FE-98CC36AB5444}" sibTransId="{C15A9264-A7C3-4FCD-90FF-A8FE16B024B5}"/>
    <dgm:cxn modelId="{4A5DFEF1-B5CD-4E88-8619-4A365099C5CC}" type="presOf" srcId="{E8935E2D-643C-44E5-9C8A-8D3512321893}" destId="{70B6ECFC-B9ED-431F-A7E0-02E9AC76E5A0}" srcOrd="0" destOrd="0" presId="urn:microsoft.com/office/officeart/2005/8/layout/default"/>
    <dgm:cxn modelId="{0C783939-E55D-4851-B06A-6B0DC8FB4596}" type="presOf" srcId="{572E47E5-2B1F-4D7F-9717-8C7D730432A0}" destId="{8C1349A2-7885-4F91-99F1-79A006D5A6D9}" srcOrd="0" destOrd="0" presId="urn:microsoft.com/office/officeart/2005/8/layout/default"/>
    <dgm:cxn modelId="{6D9D7356-37DE-40CA-9EDD-7C1FDD7258BE}" type="presOf" srcId="{54704DDD-CB5D-45F3-AA01-E12BE7230208}" destId="{75776EC3-BE97-4DCC-9DDF-68505E2D16A9}" srcOrd="0" destOrd="0" presId="urn:microsoft.com/office/officeart/2005/8/layout/default"/>
    <dgm:cxn modelId="{750F9449-6FD6-4A67-AD11-BBDEA5608EBE}" type="presOf" srcId="{727AE0A4-F3F3-407A-B148-D15DEBEA60B2}" destId="{A2E3D924-8725-4840-A1D2-CA57E7E311F8}" srcOrd="0" destOrd="0" presId="urn:microsoft.com/office/officeart/2005/8/layout/default"/>
    <dgm:cxn modelId="{E0D28D32-1998-4543-B84F-C2FDC013930C}" srcId="{DCA8C29B-C6FB-4C41-9980-1AD640DA89DA}" destId="{246D8A31-F828-4DA4-8299-24C65279F9CC}" srcOrd="0" destOrd="0" parTransId="{1696EEF6-530E-4714-9E88-F514D7118566}" sibTransId="{8FBE3246-6213-4791-B850-E805D432C03C}"/>
    <dgm:cxn modelId="{AFB82993-1CE7-40E9-995D-D7CDE0BA8783}" srcId="{DCA8C29B-C6FB-4C41-9980-1AD640DA89DA}" destId="{9228D162-3A40-4765-91F0-2351B5CB3B97}" srcOrd="3" destOrd="0" parTransId="{2C1FBFB7-E5ED-4BF2-861C-0143930D8AA2}" sibTransId="{E0675030-AB0F-4C33-8F01-E4390ABA5B19}"/>
    <dgm:cxn modelId="{519DFC32-6D9F-4173-84A0-79B427575A46}" srcId="{DCA8C29B-C6FB-4C41-9980-1AD640DA89DA}" destId="{572E47E5-2B1F-4D7F-9717-8C7D730432A0}" srcOrd="5" destOrd="0" parTransId="{654220EE-A3CF-45B4-A05E-11238F25310F}" sibTransId="{F1A5ABF5-DD85-4F03-8D46-F3A95FC87AA1}"/>
    <dgm:cxn modelId="{1B11A7C2-C893-4B37-BA74-9663610EC474}" type="presParOf" srcId="{3F149FC9-1D13-49BD-8A83-6109BE0C642B}" destId="{57202072-CCDC-481A-8FEB-45F0A5D10F74}" srcOrd="0" destOrd="0" presId="urn:microsoft.com/office/officeart/2005/8/layout/default"/>
    <dgm:cxn modelId="{92BF277D-59AC-4E71-812C-3DD63D00880B}" type="presParOf" srcId="{3F149FC9-1D13-49BD-8A83-6109BE0C642B}" destId="{FB8D1A82-7770-48F9-88D2-A79A0AEDFCA1}" srcOrd="1" destOrd="0" presId="urn:microsoft.com/office/officeart/2005/8/layout/default"/>
    <dgm:cxn modelId="{139718FE-FEEC-4A2C-BE9E-DCDC37331931}" type="presParOf" srcId="{3F149FC9-1D13-49BD-8A83-6109BE0C642B}" destId="{1FD739F4-CF7E-4944-B88A-3800DE3FA451}" srcOrd="2" destOrd="0" presId="urn:microsoft.com/office/officeart/2005/8/layout/default"/>
    <dgm:cxn modelId="{0D4223F0-84D4-456F-B876-4A2F26CAA1E3}" type="presParOf" srcId="{3F149FC9-1D13-49BD-8A83-6109BE0C642B}" destId="{F4A65B70-2E3B-4E28-A5EC-731AFE9BCEEE}" srcOrd="3" destOrd="0" presId="urn:microsoft.com/office/officeart/2005/8/layout/default"/>
    <dgm:cxn modelId="{AE5A1E54-A671-4E14-BAF6-45F903B8B573}" type="presParOf" srcId="{3F149FC9-1D13-49BD-8A83-6109BE0C642B}" destId="{75776EC3-BE97-4DCC-9DDF-68505E2D16A9}" srcOrd="4" destOrd="0" presId="urn:microsoft.com/office/officeart/2005/8/layout/default"/>
    <dgm:cxn modelId="{8743E315-C783-44DA-AE37-13324217F009}" type="presParOf" srcId="{3F149FC9-1D13-49BD-8A83-6109BE0C642B}" destId="{CB9B4ED1-3D92-4296-AB08-23D97C936070}" srcOrd="5" destOrd="0" presId="urn:microsoft.com/office/officeart/2005/8/layout/default"/>
    <dgm:cxn modelId="{41AB6BC5-2357-405E-9FC0-F2C05063C646}" type="presParOf" srcId="{3F149FC9-1D13-49BD-8A83-6109BE0C642B}" destId="{BE3FA1BB-12F6-4610-B3B7-8105C91DC958}" srcOrd="6" destOrd="0" presId="urn:microsoft.com/office/officeart/2005/8/layout/default"/>
    <dgm:cxn modelId="{76E6F5DC-A9F3-42D3-B3DB-3E7F79F1AC64}" type="presParOf" srcId="{3F149FC9-1D13-49BD-8A83-6109BE0C642B}" destId="{CE904E87-7B9F-4154-81CA-278367AEED66}" srcOrd="7" destOrd="0" presId="urn:microsoft.com/office/officeart/2005/8/layout/default"/>
    <dgm:cxn modelId="{04B010FC-BCE5-49E9-9245-B2DE71EA3028}" type="presParOf" srcId="{3F149FC9-1D13-49BD-8A83-6109BE0C642B}" destId="{A2E3D924-8725-4840-A1D2-CA57E7E311F8}" srcOrd="8" destOrd="0" presId="urn:microsoft.com/office/officeart/2005/8/layout/default"/>
    <dgm:cxn modelId="{94015B75-2C5B-4587-93F9-865FED153CD4}" type="presParOf" srcId="{3F149FC9-1D13-49BD-8A83-6109BE0C642B}" destId="{5E6142A6-C85C-4EAA-BA01-0BA2070D1C96}" srcOrd="9" destOrd="0" presId="urn:microsoft.com/office/officeart/2005/8/layout/default"/>
    <dgm:cxn modelId="{D11D5414-4E20-4939-8304-5FCA3993BA8C}" type="presParOf" srcId="{3F149FC9-1D13-49BD-8A83-6109BE0C642B}" destId="{8C1349A2-7885-4F91-99F1-79A006D5A6D9}" srcOrd="10" destOrd="0" presId="urn:microsoft.com/office/officeart/2005/8/layout/default"/>
    <dgm:cxn modelId="{0837004F-0077-4308-9C6C-1E29A0C99903}" type="presParOf" srcId="{3F149FC9-1D13-49BD-8A83-6109BE0C642B}" destId="{DDEDB825-81E4-49AF-B634-CF3AFFE0F3CC}" srcOrd="11" destOrd="0" presId="urn:microsoft.com/office/officeart/2005/8/layout/default"/>
    <dgm:cxn modelId="{54CC1C8E-340A-49E5-AEEE-83B8E4FD78C8}" type="presParOf" srcId="{3F149FC9-1D13-49BD-8A83-6109BE0C642B}" destId="{70B6ECFC-B9ED-431F-A7E0-02E9AC76E5A0}" srcOrd="12" destOrd="0" presId="urn:microsoft.com/office/officeart/2005/8/layout/default"/>
    <dgm:cxn modelId="{0A47154D-EA88-4155-8567-122934FD37DE}" type="presParOf" srcId="{3F149FC9-1D13-49BD-8A83-6109BE0C642B}" destId="{27CD0FE0-A67C-4B39-988D-360AFC065A2E}" srcOrd="13" destOrd="0" presId="urn:microsoft.com/office/officeart/2005/8/layout/default"/>
    <dgm:cxn modelId="{4A9E0849-B5D0-48D4-B532-096EDAA1AC3F}" type="presParOf" srcId="{3F149FC9-1D13-49BD-8A83-6109BE0C642B}" destId="{9D191457-3A20-4012-A25F-865B6BEA4B7F}" srcOrd="14" destOrd="0" presId="urn:microsoft.com/office/officeart/2005/8/layout/default"/>
    <dgm:cxn modelId="{CF04A2F5-FE36-4293-8167-7B67C0496A88}" type="presParOf" srcId="{3F149FC9-1D13-49BD-8A83-6109BE0C642B}" destId="{DB15370D-9495-4F20-9BF7-7C457EB2D838}" srcOrd="15" destOrd="0" presId="urn:microsoft.com/office/officeart/2005/8/layout/default"/>
    <dgm:cxn modelId="{8F5A9ED6-A0A8-4DC5-9385-6CC482343EFD}" type="presParOf" srcId="{3F149FC9-1D13-49BD-8A83-6109BE0C642B}" destId="{3A747D92-1E2C-42D3-A0C8-453E4135DA70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F9B49F3-2D76-41EF-9007-6EB8A6B4607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D3CBD5B2-7685-4B26-AA8D-36AE96E79169}">
      <dgm:prSet phldrT="[Text]"/>
      <dgm:spPr>
        <a:solidFill>
          <a:srgbClr val="EF4915"/>
        </a:solidFill>
      </dgm:spPr>
      <dgm:t>
        <a:bodyPr/>
        <a:lstStyle/>
        <a:p>
          <a:r>
            <a:rPr lang="es-ES_tradnl" dirty="0" smtClean="0"/>
            <a:t>TUNING</a:t>
          </a:r>
          <a:endParaRPr lang="es-ES_tradnl" dirty="0"/>
        </a:p>
      </dgm:t>
    </dgm:pt>
    <dgm:pt modelId="{7796C364-3705-4311-9561-4DCAE81BA099}" type="parTrans" cxnId="{7FF80313-E938-4559-A9BE-5974292B4BAD}">
      <dgm:prSet/>
      <dgm:spPr/>
      <dgm:t>
        <a:bodyPr/>
        <a:lstStyle/>
        <a:p>
          <a:endParaRPr lang="es-ES_tradnl"/>
        </a:p>
      </dgm:t>
    </dgm:pt>
    <dgm:pt modelId="{90084818-5B1B-4CF7-981F-87B029AAA387}" type="sibTrans" cxnId="{7FF80313-E938-4559-A9BE-5974292B4BAD}">
      <dgm:prSet/>
      <dgm:spPr/>
      <dgm:t>
        <a:bodyPr/>
        <a:lstStyle/>
        <a:p>
          <a:endParaRPr lang="es-ES_tradnl"/>
        </a:p>
      </dgm:t>
    </dgm:pt>
    <dgm:pt modelId="{0D492ECB-C73D-4300-B91A-C75D8CA7FA9E}">
      <dgm:prSet phldrT="[Text]"/>
      <dgm:spPr>
        <a:solidFill>
          <a:srgbClr val="EF4915"/>
        </a:solidFill>
      </dgm:spPr>
      <dgm:t>
        <a:bodyPr/>
        <a:lstStyle/>
        <a:p>
          <a:r>
            <a:rPr lang="es-ES_tradnl" dirty="0" smtClean="0"/>
            <a:t>TRALL</a:t>
          </a:r>
          <a:endParaRPr lang="es-ES_tradnl" dirty="0"/>
        </a:p>
      </dgm:t>
    </dgm:pt>
    <dgm:pt modelId="{5E577D52-6F5D-4F0E-800F-61A31931F6FA}" type="parTrans" cxnId="{E22C0C9F-8C96-44F0-96C8-367A84AFFD80}">
      <dgm:prSet/>
      <dgm:spPr/>
      <dgm:t>
        <a:bodyPr/>
        <a:lstStyle/>
        <a:p>
          <a:endParaRPr lang="es-ES_tradnl"/>
        </a:p>
      </dgm:t>
    </dgm:pt>
    <dgm:pt modelId="{716E3B8C-A462-410C-AD88-8C4FAD6400FD}" type="sibTrans" cxnId="{E22C0C9F-8C96-44F0-96C8-367A84AFFD80}">
      <dgm:prSet/>
      <dgm:spPr/>
      <dgm:t>
        <a:bodyPr/>
        <a:lstStyle/>
        <a:p>
          <a:endParaRPr lang="es-ES_tradnl"/>
        </a:p>
      </dgm:t>
    </dgm:pt>
    <dgm:pt modelId="{9C0F6CCA-4572-4447-9BA0-F17183CE2F0B}">
      <dgm:prSet phldrT="[Text]"/>
      <dgm:spPr>
        <a:solidFill>
          <a:srgbClr val="EF4915"/>
        </a:solidFill>
      </dgm:spPr>
      <dgm:t>
        <a:bodyPr/>
        <a:lstStyle/>
        <a:p>
          <a:r>
            <a:rPr lang="es-ES_tradnl" dirty="0" smtClean="0"/>
            <a:t>UNICA</a:t>
          </a:r>
          <a:endParaRPr lang="es-ES_tradnl" dirty="0"/>
        </a:p>
      </dgm:t>
    </dgm:pt>
    <dgm:pt modelId="{4C345A78-719F-426A-8136-B99676BEBF1B}" type="parTrans" cxnId="{FA1F7392-2540-4AFE-B324-D4C2A5DAF7A8}">
      <dgm:prSet/>
      <dgm:spPr/>
      <dgm:t>
        <a:bodyPr/>
        <a:lstStyle/>
        <a:p>
          <a:endParaRPr lang="es-ES_tradnl"/>
        </a:p>
      </dgm:t>
    </dgm:pt>
    <dgm:pt modelId="{4D024178-1169-4BDC-A232-E2A40E0D9709}" type="sibTrans" cxnId="{FA1F7392-2540-4AFE-B324-D4C2A5DAF7A8}">
      <dgm:prSet/>
      <dgm:spPr/>
      <dgm:t>
        <a:bodyPr/>
        <a:lstStyle/>
        <a:p>
          <a:endParaRPr lang="es-ES_tradnl"/>
        </a:p>
      </dgm:t>
    </dgm:pt>
    <dgm:pt modelId="{8A96C280-07E1-4DE1-A7B6-840B09F0EF7E}">
      <dgm:prSet phldrT="[Text]"/>
      <dgm:spPr>
        <a:solidFill>
          <a:srgbClr val="EF4915"/>
        </a:solidFill>
      </dgm:spPr>
      <dgm:t>
        <a:bodyPr/>
        <a:lstStyle/>
        <a:p>
          <a:r>
            <a:rPr lang="es-ES_tradnl" dirty="0" smtClean="0"/>
            <a:t>SPRING</a:t>
          </a:r>
          <a:endParaRPr lang="es-ES_tradnl" dirty="0"/>
        </a:p>
      </dgm:t>
    </dgm:pt>
    <dgm:pt modelId="{B9EE1371-B442-4568-B288-78E7A28E50E7}" type="parTrans" cxnId="{92172E43-8B7F-4CF2-B760-4EC84CC60187}">
      <dgm:prSet/>
      <dgm:spPr/>
      <dgm:t>
        <a:bodyPr/>
        <a:lstStyle/>
        <a:p>
          <a:endParaRPr lang="es-ES_tradnl"/>
        </a:p>
      </dgm:t>
    </dgm:pt>
    <dgm:pt modelId="{540F002A-7BA8-4037-B32A-5E27188AFFAC}" type="sibTrans" cxnId="{92172E43-8B7F-4CF2-B760-4EC84CC60187}">
      <dgm:prSet/>
      <dgm:spPr/>
      <dgm:t>
        <a:bodyPr/>
        <a:lstStyle/>
        <a:p>
          <a:endParaRPr lang="es-ES_tradnl"/>
        </a:p>
      </dgm:t>
    </dgm:pt>
    <dgm:pt modelId="{98E62EB1-8D8A-430D-94DF-CD49BA080925}">
      <dgm:prSet phldrT="[Text]"/>
      <dgm:spPr>
        <a:solidFill>
          <a:srgbClr val="EF4915"/>
        </a:solidFill>
      </dgm:spPr>
      <dgm:t>
        <a:bodyPr/>
        <a:lstStyle/>
        <a:p>
          <a:r>
            <a:rPr lang="es-ES_tradnl" dirty="0" smtClean="0"/>
            <a:t>ADU</a:t>
          </a:r>
        </a:p>
        <a:p>
          <a:r>
            <a:rPr lang="es-ES_tradnl" dirty="0" smtClean="0"/>
            <a:t>2020</a:t>
          </a:r>
          <a:endParaRPr lang="es-ES_tradnl" dirty="0"/>
        </a:p>
      </dgm:t>
    </dgm:pt>
    <dgm:pt modelId="{2FDD30BF-AAC6-428B-A4EC-371D5C274956}" type="parTrans" cxnId="{20DB58F3-4602-4006-8C38-584AC530BED2}">
      <dgm:prSet/>
      <dgm:spPr/>
      <dgm:t>
        <a:bodyPr/>
        <a:lstStyle/>
        <a:p>
          <a:endParaRPr lang="es-ES_tradnl"/>
        </a:p>
      </dgm:t>
    </dgm:pt>
    <dgm:pt modelId="{2EE3D225-DB75-4034-A0C1-6B0FF2F083E1}" type="sibTrans" cxnId="{20DB58F3-4602-4006-8C38-584AC530BED2}">
      <dgm:prSet/>
      <dgm:spPr/>
      <dgm:t>
        <a:bodyPr/>
        <a:lstStyle/>
        <a:p>
          <a:endParaRPr lang="es-ES_tradnl"/>
        </a:p>
      </dgm:t>
    </dgm:pt>
    <dgm:pt modelId="{EA8E34DE-DF67-4EAC-9CC3-55A05978D958}">
      <dgm:prSet phldrT="[Text]"/>
      <dgm:spPr>
        <a:solidFill>
          <a:srgbClr val="EF4915"/>
        </a:solidFill>
      </dgm:spPr>
      <dgm:t>
        <a:bodyPr/>
        <a:lstStyle/>
        <a:p>
          <a:r>
            <a:rPr lang="es-ES_tradnl" dirty="0" smtClean="0"/>
            <a:t>Funda</a:t>
          </a:r>
        </a:p>
        <a:p>
          <a:r>
            <a:rPr lang="es-ES_tradnl" dirty="0" err="1" smtClean="0"/>
            <a:t>Enfermeria</a:t>
          </a:r>
          <a:endParaRPr lang="es-ES_tradnl" dirty="0"/>
        </a:p>
      </dgm:t>
    </dgm:pt>
    <dgm:pt modelId="{2581E239-B109-4C89-9AD7-B041AB761FE0}" type="parTrans" cxnId="{3B79439F-5219-4D62-B1A1-4B651C5CB27F}">
      <dgm:prSet/>
      <dgm:spPr/>
      <dgm:t>
        <a:bodyPr/>
        <a:lstStyle/>
        <a:p>
          <a:endParaRPr lang="es-ES_tradnl"/>
        </a:p>
      </dgm:t>
    </dgm:pt>
    <dgm:pt modelId="{00B244A4-FC0C-47B3-8724-14F6DC6911C3}" type="sibTrans" cxnId="{3B79439F-5219-4D62-B1A1-4B651C5CB27F}">
      <dgm:prSet/>
      <dgm:spPr/>
      <dgm:t>
        <a:bodyPr/>
        <a:lstStyle/>
        <a:p>
          <a:endParaRPr lang="es-ES_tradnl"/>
        </a:p>
      </dgm:t>
    </dgm:pt>
    <dgm:pt modelId="{2596083A-9A18-4E0D-8D25-5D3BD778BD82}">
      <dgm:prSet phldrT="[Text]"/>
      <dgm:spPr>
        <a:solidFill>
          <a:srgbClr val="EF4915"/>
        </a:solidFill>
      </dgm:spPr>
      <dgm:t>
        <a:bodyPr/>
        <a:lstStyle/>
        <a:p>
          <a:r>
            <a:rPr lang="es-ES_tradnl" dirty="0" smtClean="0"/>
            <a:t>Red</a:t>
          </a:r>
        </a:p>
        <a:p>
          <a:r>
            <a:rPr lang="es-ES_tradnl" dirty="0" smtClean="0"/>
            <a:t>DHES</a:t>
          </a:r>
          <a:endParaRPr lang="es-ES_tradnl" dirty="0"/>
        </a:p>
      </dgm:t>
    </dgm:pt>
    <dgm:pt modelId="{D5AE438C-F124-4B86-BF11-80FC815F457A}" type="parTrans" cxnId="{924C2BC9-CB64-46FF-AD6C-19AF4A64D553}">
      <dgm:prSet/>
      <dgm:spPr/>
      <dgm:t>
        <a:bodyPr/>
        <a:lstStyle/>
        <a:p>
          <a:endParaRPr lang="es-ES_tradnl"/>
        </a:p>
      </dgm:t>
    </dgm:pt>
    <dgm:pt modelId="{A49944F9-B662-4A71-A5EB-E7BAC5DB6B06}" type="sibTrans" cxnId="{924C2BC9-CB64-46FF-AD6C-19AF4A64D553}">
      <dgm:prSet/>
      <dgm:spPr/>
      <dgm:t>
        <a:bodyPr/>
        <a:lstStyle/>
        <a:p>
          <a:endParaRPr lang="es-ES_tradnl"/>
        </a:p>
      </dgm:t>
    </dgm:pt>
    <dgm:pt modelId="{1A3B8A97-367E-4897-8680-CBF175EDD2CA}">
      <dgm:prSet phldrT="[Text]"/>
      <dgm:spPr>
        <a:solidFill>
          <a:srgbClr val="EF4915"/>
        </a:solidFill>
      </dgm:spPr>
      <dgm:t>
        <a:bodyPr/>
        <a:lstStyle/>
        <a:p>
          <a:r>
            <a:rPr lang="es-ES_tradnl" dirty="0" smtClean="0"/>
            <a:t>RELETRAN</a:t>
          </a:r>
          <a:endParaRPr lang="es-ES_tradnl" dirty="0"/>
        </a:p>
      </dgm:t>
    </dgm:pt>
    <dgm:pt modelId="{231B2968-C274-459D-A6DB-34F0DBC28A4A}" type="parTrans" cxnId="{E6379E8D-9089-4F73-87A9-49FF8C5F784E}">
      <dgm:prSet/>
      <dgm:spPr/>
      <dgm:t>
        <a:bodyPr/>
        <a:lstStyle/>
        <a:p>
          <a:endParaRPr lang="es-ES_tradnl"/>
        </a:p>
      </dgm:t>
    </dgm:pt>
    <dgm:pt modelId="{BEB6E8EF-9DBD-46C2-AD8B-DCD8F6002770}" type="sibTrans" cxnId="{E6379E8D-9089-4F73-87A9-49FF8C5F784E}">
      <dgm:prSet/>
      <dgm:spPr/>
      <dgm:t>
        <a:bodyPr/>
        <a:lstStyle/>
        <a:p>
          <a:endParaRPr lang="es-ES_tradnl"/>
        </a:p>
      </dgm:t>
    </dgm:pt>
    <dgm:pt modelId="{9D0E07BC-B7E1-4CF1-92B0-08777B5E63AC}" type="pres">
      <dgm:prSet presAssocID="{8F9B49F3-2D76-41EF-9007-6EB8A6B4607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E53E19E8-C60B-403F-8C88-5DBF1622212D}" type="pres">
      <dgm:prSet presAssocID="{D3CBD5B2-7685-4B26-AA8D-36AE96E79169}" presName="node" presStyleLbl="node1" presStyleIdx="0" presStyleCnt="8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ES_tradnl"/>
        </a:p>
      </dgm:t>
    </dgm:pt>
    <dgm:pt modelId="{33E6F9A1-A540-4CAD-ABC6-8CB6EAB48159}" type="pres">
      <dgm:prSet presAssocID="{90084818-5B1B-4CF7-981F-87B029AAA387}" presName="sibTrans" presStyleCnt="0"/>
      <dgm:spPr/>
    </dgm:pt>
    <dgm:pt modelId="{9CE17121-9566-4DB2-B978-9FD364DFC94A}" type="pres">
      <dgm:prSet presAssocID="{0D492ECB-C73D-4300-B91A-C75D8CA7FA9E}" presName="node" presStyleLbl="node1" presStyleIdx="1" presStyleCnt="8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ES_tradnl"/>
        </a:p>
      </dgm:t>
    </dgm:pt>
    <dgm:pt modelId="{94087B72-2275-4BE1-9F2B-FBB7A511DF7B}" type="pres">
      <dgm:prSet presAssocID="{716E3B8C-A462-410C-AD88-8C4FAD6400FD}" presName="sibTrans" presStyleCnt="0"/>
      <dgm:spPr/>
    </dgm:pt>
    <dgm:pt modelId="{EC020EB4-DB79-4F2F-8620-9CC601806ACA}" type="pres">
      <dgm:prSet presAssocID="{9C0F6CCA-4572-4447-9BA0-F17183CE2F0B}" presName="node" presStyleLbl="node1" presStyleIdx="2" presStyleCnt="8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ES_tradnl"/>
        </a:p>
      </dgm:t>
    </dgm:pt>
    <dgm:pt modelId="{52A75644-B3B9-4C8A-9F3E-78E2BF69C7AD}" type="pres">
      <dgm:prSet presAssocID="{4D024178-1169-4BDC-A232-E2A40E0D9709}" presName="sibTrans" presStyleCnt="0"/>
      <dgm:spPr/>
    </dgm:pt>
    <dgm:pt modelId="{C26DB6A6-8E9A-4972-935E-0A7AEEA70558}" type="pres">
      <dgm:prSet presAssocID="{98E62EB1-8D8A-430D-94DF-CD49BA080925}" presName="node" presStyleLbl="node1" presStyleIdx="3" presStyleCnt="8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ES_tradnl"/>
        </a:p>
      </dgm:t>
    </dgm:pt>
    <dgm:pt modelId="{65308136-BEF9-4988-9FC2-1BD5532ABBFA}" type="pres">
      <dgm:prSet presAssocID="{2EE3D225-DB75-4034-A0C1-6B0FF2F083E1}" presName="sibTrans" presStyleCnt="0"/>
      <dgm:spPr/>
    </dgm:pt>
    <dgm:pt modelId="{1596E0C1-37B9-40CE-AA4D-35BD588BB038}" type="pres">
      <dgm:prSet presAssocID="{EA8E34DE-DF67-4EAC-9CC3-55A05978D958}" presName="node" presStyleLbl="node1" presStyleIdx="4" presStyleCnt="8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ES_tradnl"/>
        </a:p>
      </dgm:t>
    </dgm:pt>
    <dgm:pt modelId="{5827241F-12B4-4FC6-B7D2-B0FF9B13AA37}" type="pres">
      <dgm:prSet presAssocID="{00B244A4-FC0C-47B3-8724-14F6DC6911C3}" presName="sibTrans" presStyleCnt="0"/>
      <dgm:spPr/>
    </dgm:pt>
    <dgm:pt modelId="{86DAD0DB-4822-46EE-9546-47BB7F3794E8}" type="pres">
      <dgm:prSet presAssocID="{2596083A-9A18-4E0D-8D25-5D3BD778BD82}" presName="node" presStyleLbl="node1" presStyleIdx="5" presStyleCnt="8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ES_tradnl"/>
        </a:p>
      </dgm:t>
    </dgm:pt>
    <dgm:pt modelId="{8CB3FF2B-8541-4CF0-B6AE-43B6F7E143CA}" type="pres">
      <dgm:prSet presAssocID="{A49944F9-B662-4A71-A5EB-E7BAC5DB6B06}" presName="sibTrans" presStyleCnt="0"/>
      <dgm:spPr/>
    </dgm:pt>
    <dgm:pt modelId="{21F9B53C-4FEA-4CB0-8B02-93A5E6627DC7}" type="pres">
      <dgm:prSet presAssocID="{1A3B8A97-367E-4897-8680-CBF175EDD2CA}" presName="node" presStyleLbl="node1" presStyleIdx="6" presStyleCnt="8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ES_tradnl"/>
        </a:p>
      </dgm:t>
    </dgm:pt>
    <dgm:pt modelId="{EF5A3BC4-970F-4482-B549-0292DC6AB7FD}" type="pres">
      <dgm:prSet presAssocID="{BEB6E8EF-9DBD-46C2-AD8B-DCD8F6002770}" presName="sibTrans" presStyleCnt="0"/>
      <dgm:spPr/>
    </dgm:pt>
    <dgm:pt modelId="{D7092423-3060-4BCE-830E-84E3C2FC531D}" type="pres">
      <dgm:prSet presAssocID="{8A96C280-07E1-4DE1-A7B6-840B09F0EF7E}" presName="node" presStyleLbl="node1" presStyleIdx="7" presStyleCnt="8">
        <dgm:presLayoutVars>
          <dgm:bulletEnabled val="1"/>
        </dgm:presLayoutVars>
      </dgm:prSet>
      <dgm:spPr>
        <a:prstGeom prst="homePlate">
          <a:avLst/>
        </a:prstGeom>
      </dgm:spPr>
      <dgm:t>
        <a:bodyPr/>
        <a:lstStyle/>
        <a:p>
          <a:endParaRPr lang="es-ES_tradnl"/>
        </a:p>
      </dgm:t>
    </dgm:pt>
  </dgm:ptLst>
  <dgm:cxnLst>
    <dgm:cxn modelId="{C71DD4E2-AC05-4810-AA01-4184C3FE70B7}" type="presOf" srcId="{8A96C280-07E1-4DE1-A7B6-840B09F0EF7E}" destId="{D7092423-3060-4BCE-830E-84E3C2FC531D}" srcOrd="0" destOrd="0" presId="urn:microsoft.com/office/officeart/2005/8/layout/default"/>
    <dgm:cxn modelId="{646AC023-9A3F-4D9E-8A66-89BB154568ED}" type="presOf" srcId="{8F9B49F3-2D76-41EF-9007-6EB8A6B4607D}" destId="{9D0E07BC-B7E1-4CF1-92B0-08777B5E63AC}" srcOrd="0" destOrd="0" presId="urn:microsoft.com/office/officeart/2005/8/layout/default"/>
    <dgm:cxn modelId="{FE9AB6EE-72C8-48E9-B1FA-34F2F30A8A9B}" type="presOf" srcId="{D3CBD5B2-7685-4B26-AA8D-36AE96E79169}" destId="{E53E19E8-C60B-403F-8C88-5DBF1622212D}" srcOrd="0" destOrd="0" presId="urn:microsoft.com/office/officeart/2005/8/layout/default"/>
    <dgm:cxn modelId="{E22C0C9F-8C96-44F0-96C8-367A84AFFD80}" srcId="{8F9B49F3-2D76-41EF-9007-6EB8A6B4607D}" destId="{0D492ECB-C73D-4300-B91A-C75D8CA7FA9E}" srcOrd="1" destOrd="0" parTransId="{5E577D52-6F5D-4F0E-800F-61A31931F6FA}" sibTransId="{716E3B8C-A462-410C-AD88-8C4FAD6400FD}"/>
    <dgm:cxn modelId="{E6379E8D-9089-4F73-87A9-49FF8C5F784E}" srcId="{8F9B49F3-2D76-41EF-9007-6EB8A6B4607D}" destId="{1A3B8A97-367E-4897-8680-CBF175EDD2CA}" srcOrd="6" destOrd="0" parTransId="{231B2968-C274-459D-A6DB-34F0DBC28A4A}" sibTransId="{BEB6E8EF-9DBD-46C2-AD8B-DCD8F6002770}"/>
    <dgm:cxn modelId="{92172E43-8B7F-4CF2-B760-4EC84CC60187}" srcId="{8F9B49F3-2D76-41EF-9007-6EB8A6B4607D}" destId="{8A96C280-07E1-4DE1-A7B6-840B09F0EF7E}" srcOrd="7" destOrd="0" parTransId="{B9EE1371-B442-4568-B288-78E7A28E50E7}" sibTransId="{540F002A-7BA8-4037-B32A-5E27188AFFAC}"/>
    <dgm:cxn modelId="{FA1F7392-2540-4AFE-B324-D4C2A5DAF7A8}" srcId="{8F9B49F3-2D76-41EF-9007-6EB8A6B4607D}" destId="{9C0F6CCA-4572-4447-9BA0-F17183CE2F0B}" srcOrd="2" destOrd="0" parTransId="{4C345A78-719F-426A-8136-B99676BEBF1B}" sibTransId="{4D024178-1169-4BDC-A232-E2A40E0D9709}"/>
    <dgm:cxn modelId="{E920E4EB-1ABB-461F-AB0C-C972CBF3665A}" type="presOf" srcId="{0D492ECB-C73D-4300-B91A-C75D8CA7FA9E}" destId="{9CE17121-9566-4DB2-B978-9FD364DFC94A}" srcOrd="0" destOrd="0" presId="urn:microsoft.com/office/officeart/2005/8/layout/default"/>
    <dgm:cxn modelId="{2D643F97-0F4E-4035-811D-B5FA38279C76}" type="presOf" srcId="{EA8E34DE-DF67-4EAC-9CC3-55A05978D958}" destId="{1596E0C1-37B9-40CE-AA4D-35BD588BB038}" srcOrd="0" destOrd="0" presId="urn:microsoft.com/office/officeart/2005/8/layout/default"/>
    <dgm:cxn modelId="{BEFCD363-2F5A-433E-9A62-7BF27AA786A7}" type="presOf" srcId="{1A3B8A97-367E-4897-8680-CBF175EDD2CA}" destId="{21F9B53C-4FEA-4CB0-8B02-93A5E6627DC7}" srcOrd="0" destOrd="0" presId="urn:microsoft.com/office/officeart/2005/8/layout/default"/>
    <dgm:cxn modelId="{924C2BC9-CB64-46FF-AD6C-19AF4A64D553}" srcId="{8F9B49F3-2D76-41EF-9007-6EB8A6B4607D}" destId="{2596083A-9A18-4E0D-8D25-5D3BD778BD82}" srcOrd="5" destOrd="0" parTransId="{D5AE438C-F124-4B86-BF11-80FC815F457A}" sibTransId="{A49944F9-B662-4A71-A5EB-E7BAC5DB6B06}"/>
    <dgm:cxn modelId="{7FF80313-E938-4559-A9BE-5974292B4BAD}" srcId="{8F9B49F3-2D76-41EF-9007-6EB8A6B4607D}" destId="{D3CBD5B2-7685-4B26-AA8D-36AE96E79169}" srcOrd="0" destOrd="0" parTransId="{7796C364-3705-4311-9561-4DCAE81BA099}" sibTransId="{90084818-5B1B-4CF7-981F-87B029AAA387}"/>
    <dgm:cxn modelId="{451EE99C-8CF7-4182-B518-E9DFE2EB77B4}" type="presOf" srcId="{9C0F6CCA-4572-4447-9BA0-F17183CE2F0B}" destId="{EC020EB4-DB79-4F2F-8620-9CC601806ACA}" srcOrd="0" destOrd="0" presId="urn:microsoft.com/office/officeart/2005/8/layout/default"/>
    <dgm:cxn modelId="{3B79439F-5219-4D62-B1A1-4B651C5CB27F}" srcId="{8F9B49F3-2D76-41EF-9007-6EB8A6B4607D}" destId="{EA8E34DE-DF67-4EAC-9CC3-55A05978D958}" srcOrd="4" destOrd="0" parTransId="{2581E239-B109-4C89-9AD7-B041AB761FE0}" sibTransId="{00B244A4-FC0C-47B3-8724-14F6DC6911C3}"/>
    <dgm:cxn modelId="{8FB88ED9-1FD7-4C8B-9F9E-A92678486DB0}" type="presOf" srcId="{98E62EB1-8D8A-430D-94DF-CD49BA080925}" destId="{C26DB6A6-8E9A-4972-935E-0A7AEEA70558}" srcOrd="0" destOrd="0" presId="urn:microsoft.com/office/officeart/2005/8/layout/default"/>
    <dgm:cxn modelId="{8A34B763-EBCC-4426-A691-62413B3B176F}" type="presOf" srcId="{2596083A-9A18-4E0D-8D25-5D3BD778BD82}" destId="{86DAD0DB-4822-46EE-9546-47BB7F3794E8}" srcOrd="0" destOrd="0" presId="urn:microsoft.com/office/officeart/2005/8/layout/default"/>
    <dgm:cxn modelId="{20DB58F3-4602-4006-8C38-584AC530BED2}" srcId="{8F9B49F3-2D76-41EF-9007-6EB8A6B4607D}" destId="{98E62EB1-8D8A-430D-94DF-CD49BA080925}" srcOrd="3" destOrd="0" parTransId="{2FDD30BF-AAC6-428B-A4EC-371D5C274956}" sibTransId="{2EE3D225-DB75-4034-A0C1-6B0FF2F083E1}"/>
    <dgm:cxn modelId="{C258B2BF-F6FD-4B95-B424-A716A42F2955}" type="presParOf" srcId="{9D0E07BC-B7E1-4CF1-92B0-08777B5E63AC}" destId="{E53E19E8-C60B-403F-8C88-5DBF1622212D}" srcOrd="0" destOrd="0" presId="urn:microsoft.com/office/officeart/2005/8/layout/default"/>
    <dgm:cxn modelId="{43B38386-3ABF-4C5D-9880-480C0D0F014F}" type="presParOf" srcId="{9D0E07BC-B7E1-4CF1-92B0-08777B5E63AC}" destId="{33E6F9A1-A540-4CAD-ABC6-8CB6EAB48159}" srcOrd="1" destOrd="0" presId="urn:microsoft.com/office/officeart/2005/8/layout/default"/>
    <dgm:cxn modelId="{D72875E3-D7CC-4FC1-B396-54C51CEC596E}" type="presParOf" srcId="{9D0E07BC-B7E1-4CF1-92B0-08777B5E63AC}" destId="{9CE17121-9566-4DB2-B978-9FD364DFC94A}" srcOrd="2" destOrd="0" presId="urn:microsoft.com/office/officeart/2005/8/layout/default"/>
    <dgm:cxn modelId="{EC1F15E7-77F2-46EC-A14A-E227F45FB2B4}" type="presParOf" srcId="{9D0E07BC-B7E1-4CF1-92B0-08777B5E63AC}" destId="{94087B72-2275-4BE1-9F2B-FBB7A511DF7B}" srcOrd="3" destOrd="0" presId="urn:microsoft.com/office/officeart/2005/8/layout/default"/>
    <dgm:cxn modelId="{6132E98A-9EA2-4A6F-91CF-78267BDC9728}" type="presParOf" srcId="{9D0E07BC-B7E1-4CF1-92B0-08777B5E63AC}" destId="{EC020EB4-DB79-4F2F-8620-9CC601806ACA}" srcOrd="4" destOrd="0" presId="urn:microsoft.com/office/officeart/2005/8/layout/default"/>
    <dgm:cxn modelId="{0170DBC0-DBEC-47B0-9735-28A1A5AF3F40}" type="presParOf" srcId="{9D0E07BC-B7E1-4CF1-92B0-08777B5E63AC}" destId="{52A75644-B3B9-4C8A-9F3E-78E2BF69C7AD}" srcOrd="5" destOrd="0" presId="urn:microsoft.com/office/officeart/2005/8/layout/default"/>
    <dgm:cxn modelId="{2CEC5221-8FFB-4DE3-B5B5-5CA070EC7FA9}" type="presParOf" srcId="{9D0E07BC-B7E1-4CF1-92B0-08777B5E63AC}" destId="{C26DB6A6-8E9A-4972-935E-0A7AEEA70558}" srcOrd="6" destOrd="0" presId="urn:microsoft.com/office/officeart/2005/8/layout/default"/>
    <dgm:cxn modelId="{2A8FD501-E154-4358-80EF-1C63C2D7A085}" type="presParOf" srcId="{9D0E07BC-B7E1-4CF1-92B0-08777B5E63AC}" destId="{65308136-BEF9-4988-9FC2-1BD5532ABBFA}" srcOrd="7" destOrd="0" presId="urn:microsoft.com/office/officeart/2005/8/layout/default"/>
    <dgm:cxn modelId="{5C727DDA-B56A-4BF5-9379-42132BAECA90}" type="presParOf" srcId="{9D0E07BC-B7E1-4CF1-92B0-08777B5E63AC}" destId="{1596E0C1-37B9-40CE-AA4D-35BD588BB038}" srcOrd="8" destOrd="0" presId="urn:microsoft.com/office/officeart/2005/8/layout/default"/>
    <dgm:cxn modelId="{DC0B838A-1107-4C0B-BE81-1A761FFE9679}" type="presParOf" srcId="{9D0E07BC-B7E1-4CF1-92B0-08777B5E63AC}" destId="{5827241F-12B4-4FC6-B7D2-B0FF9B13AA37}" srcOrd="9" destOrd="0" presId="urn:microsoft.com/office/officeart/2005/8/layout/default"/>
    <dgm:cxn modelId="{1CCE3E47-0DFB-429F-B7B7-419CE0B6ACB1}" type="presParOf" srcId="{9D0E07BC-B7E1-4CF1-92B0-08777B5E63AC}" destId="{86DAD0DB-4822-46EE-9546-47BB7F3794E8}" srcOrd="10" destOrd="0" presId="urn:microsoft.com/office/officeart/2005/8/layout/default"/>
    <dgm:cxn modelId="{C36AD3A6-7FFD-47B6-8188-8217E15F21EB}" type="presParOf" srcId="{9D0E07BC-B7E1-4CF1-92B0-08777B5E63AC}" destId="{8CB3FF2B-8541-4CF0-B6AE-43B6F7E143CA}" srcOrd="11" destOrd="0" presId="urn:microsoft.com/office/officeart/2005/8/layout/default"/>
    <dgm:cxn modelId="{8A10727A-63E0-4EF9-B416-5F227F436596}" type="presParOf" srcId="{9D0E07BC-B7E1-4CF1-92B0-08777B5E63AC}" destId="{21F9B53C-4FEA-4CB0-8B02-93A5E6627DC7}" srcOrd="12" destOrd="0" presId="urn:microsoft.com/office/officeart/2005/8/layout/default"/>
    <dgm:cxn modelId="{9607D009-5948-4FEA-9B13-1854B4FF9DE5}" type="presParOf" srcId="{9D0E07BC-B7E1-4CF1-92B0-08777B5E63AC}" destId="{EF5A3BC4-970F-4482-B549-0292DC6AB7FD}" srcOrd="13" destOrd="0" presId="urn:microsoft.com/office/officeart/2005/8/layout/default"/>
    <dgm:cxn modelId="{216C56D9-64EF-4402-907E-CB8C3EEC470F}" type="presParOf" srcId="{9D0E07BC-B7E1-4CF1-92B0-08777B5E63AC}" destId="{D7092423-3060-4BCE-830E-84E3C2FC531D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F9B49F3-2D76-41EF-9007-6EB8A6B4607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F4CD2222-F1FD-4B60-ACD2-B0886B6FF7C6}">
      <dgm:prSet phldrT="[Text]"/>
      <dgm:spPr>
        <a:solidFill>
          <a:srgbClr val="0066FF">
            <a:alpha val="76000"/>
          </a:srgbClr>
        </a:solidFill>
      </dgm:spPr>
      <dgm:t>
        <a:bodyPr/>
        <a:lstStyle/>
        <a:p>
          <a:r>
            <a:rPr lang="es-ES_tradnl" dirty="0" smtClean="0"/>
            <a:t>C-PRO</a:t>
          </a:r>
          <a:endParaRPr lang="es-ES_tradnl" dirty="0"/>
        </a:p>
      </dgm:t>
    </dgm:pt>
    <dgm:pt modelId="{6AD616EB-A26C-4708-ADC5-AF9FFE207BD0}" type="parTrans" cxnId="{89BDD2E9-D6D8-4B65-BE06-FD90019E6D2A}">
      <dgm:prSet/>
      <dgm:spPr/>
      <dgm:t>
        <a:bodyPr/>
        <a:lstStyle/>
        <a:p>
          <a:endParaRPr lang="es-ES_tradnl"/>
        </a:p>
      </dgm:t>
    </dgm:pt>
    <dgm:pt modelId="{7B858905-1A46-4997-92B5-69F5B5BCA5E2}" type="sibTrans" cxnId="{89BDD2E9-D6D8-4B65-BE06-FD90019E6D2A}">
      <dgm:prSet/>
      <dgm:spPr/>
      <dgm:t>
        <a:bodyPr/>
        <a:lstStyle/>
        <a:p>
          <a:endParaRPr lang="es-ES_tradnl"/>
        </a:p>
      </dgm:t>
    </dgm:pt>
    <dgm:pt modelId="{D3CBD5B2-7685-4B26-AA8D-36AE96E79169}">
      <dgm:prSet phldrT="[Text]"/>
      <dgm:spPr>
        <a:solidFill>
          <a:srgbClr val="0066FF">
            <a:alpha val="76000"/>
          </a:srgbClr>
        </a:solidFill>
      </dgm:spPr>
      <dgm:t>
        <a:bodyPr/>
        <a:lstStyle/>
        <a:p>
          <a:r>
            <a:rPr lang="es-ES_tradnl" dirty="0" smtClean="0"/>
            <a:t>RED</a:t>
          </a:r>
        </a:p>
        <a:p>
          <a:r>
            <a:rPr lang="es-ES_tradnl" dirty="0" smtClean="0"/>
            <a:t>EURECA</a:t>
          </a:r>
          <a:endParaRPr lang="es-ES_tradnl" dirty="0"/>
        </a:p>
      </dgm:t>
    </dgm:pt>
    <dgm:pt modelId="{7796C364-3705-4311-9561-4DCAE81BA099}" type="parTrans" cxnId="{7FF80313-E938-4559-A9BE-5974292B4BAD}">
      <dgm:prSet/>
      <dgm:spPr/>
      <dgm:t>
        <a:bodyPr/>
        <a:lstStyle/>
        <a:p>
          <a:endParaRPr lang="es-ES_tradnl"/>
        </a:p>
      </dgm:t>
    </dgm:pt>
    <dgm:pt modelId="{90084818-5B1B-4CF7-981F-87B029AAA387}" type="sibTrans" cxnId="{7FF80313-E938-4559-A9BE-5974292B4BAD}">
      <dgm:prSet/>
      <dgm:spPr/>
      <dgm:t>
        <a:bodyPr/>
        <a:lstStyle/>
        <a:p>
          <a:endParaRPr lang="es-ES_tradnl"/>
        </a:p>
      </dgm:t>
    </dgm:pt>
    <dgm:pt modelId="{8A96C280-07E1-4DE1-A7B6-840B09F0EF7E}">
      <dgm:prSet phldrT="[Text]"/>
      <dgm:spPr>
        <a:solidFill>
          <a:srgbClr val="0066FF">
            <a:alpha val="76000"/>
          </a:srgbClr>
        </a:solidFill>
      </dgm:spPr>
      <dgm:t>
        <a:bodyPr/>
        <a:lstStyle/>
        <a:p>
          <a:r>
            <a:rPr lang="es-ES_tradnl" dirty="0" smtClean="0"/>
            <a:t>AGRO</a:t>
          </a:r>
        </a:p>
        <a:p>
          <a:r>
            <a:rPr lang="es-ES_tradnl" dirty="0" smtClean="0"/>
            <a:t>EMPRENDES</a:t>
          </a:r>
          <a:endParaRPr lang="es-ES_tradnl" dirty="0"/>
        </a:p>
      </dgm:t>
    </dgm:pt>
    <dgm:pt modelId="{B9EE1371-B442-4568-B288-78E7A28E50E7}" type="parTrans" cxnId="{92172E43-8B7F-4CF2-B760-4EC84CC60187}">
      <dgm:prSet/>
      <dgm:spPr/>
      <dgm:t>
        <a:bodyPr/>
        <a:lstStyle/>
        <a:p>
          <a:endParaRPr lang="es-ES_tradnl"/>
        </a:p>
      </dgm:t>
    </dgm:pt>
    <dgm:pt modelId="{540F002A-7BA8-4037-B32A-5E27188AFFAC}" type="sibTrans" cxnId="{92172E43-8B7F-4CF2-B760-4EC84CC60187}">
      <dgm:prSet/>
      <dgm:spPr/>
      <dgm:t>
        <a:bodyPr/>
        <a:lstStyle/>
        <a:p>
          <a:endParaRPr lang="es-ES_tradnl"/>
        </a:p>
      </dgm:t>
    </dgm:pt>
    <dgm:pt modelId="{1A3B8A97-367E-4897-8680-CBF175EDD2CA}">
      <dgm:prSet phldrT="[Text]"/>
      <dgm:spPr>
        <a:solidFill>
          <a:srgbClr val="0066FF">
            <a:alpha val="76000"/>
          </a:srgbClr>
        </a:solidFill>
      </dgm:spPr>
      <dgm:t>
        <a:bodyPr/>
        <a:lstStyle/>
        <a:p>
          <a:r>
            <a:rPr lang="es-ES_tradnl" dirty="0" smtClean="0"/>
            <a:t>BUILD</a:t>
          </a:r>
          <a:endParaRPr lang="es-ES_tradnl" dirty="0"/>
        </a:p>
      </dgm:t>
    </dgm:pt>
    <dgm:pt modelId="{231B2968-C274-459D-A6DB-34F0DBC28A4A}" type="parTrans" cxnId="{E6379E8D-9089-4F73-87A9-49FF8C5F784E}">
      <dgm:prSet/>
      <dgm:spPr/>
      <dgm:t>
        <a:bodyPr/>
        <a:lstStyle/>
        <a:p>
          <a:endParaRPr lang="es-ES_tradnl"/>
        </a:p>
      </dgm:t>
    </dgm:pt>
    <dgm:pt modelId="{BEB6E8EF-9DBD-46C2-AD8B-DCD8F6002770}" type="sibTrans" cxnId="{E6379E8D-9089-4F73-87A9-49FF8C5F784E}">
      <dgm:prSet/>
      <dgm:spPr/>
      <dgm:t>
        <a:bodyPr/>
        <a:lstStyle/>
        <a:p>
          <a:endParaRPr lang="es-ES_tradnl"/>
        </a:p>
      </dgm:t>
    </dgm:pt>
    <dgm:pt modelId="{9D0E07BC-B7E1-4CF1-92B0-08777B5E63AC}" type="pres">
      <dgm:prSet presAssocID="{8F9B49F3-2D76-41EF-9007-6EB8A6B4607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E9DF0B3E-AFF7-4E25-8C6D-8977BD82EAFB}" type="pres">
      <dgm:prSet presAssocID="{F4CD2222-F1FD-4B60-ACD2-B0886B6FF7C6}" presName="node" presStyleLbl="node1" presStyleIdx="0" presStyleCnt="4">
        <dgm:presLayoutVars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s-ES_tradnl"/>
        </a:p>
      </dgm:t>
    </dgm:pt>
    <dgm:pt modelId="{CCE59647-7BF9-46D4-97A4-92D1D29E506F}" type="pres">
      <dgm:prSet presAssocID="{7B858905-1A46-4997-92B5-69F5B5BCA5E2}" presName="sibTrans" presStyleCnt="0"/>
      <dgm:spPr/>
    </dgm:pt>
    <dgm:pt modelId="{E53E19E8-C60B-403F-8C88-5DBF1622212D}" type="pres">
      <dgm:prSet presAssocID="{D3CBD5B2-7685-4B26-AA8D-36AE96E79169}" presName="node" presStyleLbl="node1" presStyleIdx="1" presStyleCnt="4">
        <dgm:presLayoutVars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s-ES_tradnl"/>
        </a:p>
      </dgm:t>
    </dgm:pt>
    <dgm:pt modelId="{33E6F9A1-A540-4CAD-ABC6-8CB6EAB48159}" type="pres">
      <dgm:prSet presAssocID="{90084818-5B1B-4CF7-981F-87B029AAA387}" presName="sibTrans" presStyleCnt="0"/>
      <dgm:spPr/>
    </dgm:pt>
    <dgm:pt modelId="{21F9B53C-4FEA-4CB0-8B02-93A5E6627DC7}" type="pres">
      <dgm:prSet presAssocID="{1A3B8A97-367E-4897-8680-CBF175EDD2CA}" presName="node" presStyleLbl="node1" presStyleIdx="2" presStyleCnt="4">
        <dgm:presLayoutVars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s-ES_tradnl"/>
        </a:p>
      </dgm:t>
    </dgm:pt>
    <dgm:pt modelId="{EF5A3BC4-970F-4482-B549-0292DC6AB7FD}" type="pres">
      <dgm:prSet presAssocID="{BEB6E8EF-9DBD-46C2-AD8B-DCD8F6002770}" presName="sibTrans" presStyleCnt="0"/>
      <dgm:spPr/>
    </dgm:pt>
    <dgm:pt modelId="{D7092423-3060-4BCE-830E-84E3C2FC531D}" type="pres">
      <dgm:prSet presAssocID="{8A96C280-07E1-4DE1-A7B6-840B09F0EF7E}" presName="node" presStyleLbl="node1" presStyleIdx="3" presStyleCnt="4">
        <dgm:presLayoutVars>
          <dgm:bulletEnabled val="1"/>
        </dgm:presLayoutVars>
      </dgm:prSet>
      <dgm:spPr>
        <a:prstGeom prst="rightArrow">
          <a:avLst/>
        </a:prstGeom>
      </dgm:spPr>
      <dgm:t>
        <a:bodyPr/>
        <a:lstStyle/>
        <a:p>
          <a:endParaRPr lang="es-ES_tradnl"/>
        </a:p>
      </dgm:t>
    </dgm:pt>
  </dgm:ptLst>
  <dgm:cxnLst>
    <dgm:cxn modelId="{2916A68E-8D79-4D1F-9DED-EAA4F2079466}" type="presOf" srcId="{F4CD2222-F1FD-4B60-ACD2-B0886B6FF7C6}" destId="{E9DF0B3E-AFF7-4E25-8C6D-8977BD82EAFB}" srcOrd="0" destOrd="0" presId="urn:microsoft.com/office/officeart/2005/8/layout/default"/>
    <dgm:cxn modelId="{FFBC320C-5ECA-4E51-845E-3DE7960E7736}" type="presOf" srcId="{D3CBD5B2-7685-4B26-AA8D-36AE96E79169}" destId="{E53E19E8-C60B-403F-8C88-5DBF1622212D}" srcOrd="0" destOrd="0" presId="urn:microsoft.com/office/officeart/2005/8/layout/default"/>
    <dgm:cxn modelId="{E6379E8D-9089-4F73-87A9-49FF8C5F784E}" srcId="{8F9B49F3-2D76-41EF-9007-6EB8A6B4607D}" destId="{1A3B8A97-367E-4897-8680-CBF175EDD2CA}" srcOrd="2" destOrd="0" parTransId="{231B2968-C274-459D-A6DB-34F0DBC28A4A}" sibTransId="{BEB6E8EF-9DBD-46C2-AD8B-DCD8F6002770}"/>
    <dgm:cxn modelId="{92172E43-8B7F-4CF2-B760-4EC84CC60187}" srcId="{8F9B49F3-2D76-41EF-9007-6EB8A6B4607D}" destId="{8A96C280-07E1-4DE1-A7B6-840B09F0EF7E}" srcOrd="3" destOrd="0" parTransId="{B9EE1371-B442-4568-B288-78E7A28E50E7}" sibTransId="{540F002A-7BA8-4037-B32A-5E27188AFFAC}"/>
    <dgm:cxn modelId="{8A8111D8-A98F-405F-91E7-D60C541C6C29}" type="presOf" srcId="{1A3B8A97-367E-4897-8680-CBF175EDD2CA}" destId="{21F9B53C-4FEA-4CB0-8B02-93A5E6627DC7}" srcOrd="0" destOrd="0" presId="urn:microsoft.com/office/officeart/2005/8/layout/default"/>
    <dgm:cxn modelId="{89BDD2E9-D6D8-4B65-BE06-FD90019E6D2A}" srcId="{8F9B49F3-2D76-41EF-9007-6EB8A6B4607D}" destId="{F4CD2222-F1FD-4B60-ACD2-B0886B6FF7C6}" srcOrd="0" destOrd="0" parTransId="{6AD616EB-A26C-4708-ADC5-AF9FFE207BD0}" sibTransId="{7B858905-1A46-4997-92B5-69F5B5BCA5E2}"/>
    <dgm:cxn modelId="{7FF80313-E938-4559-A9BE-5974292B4BAD}" srcId="{8F9B49F3-2D76-41EF-9007-6EB8A6B4607D}" destId="{D3CBD5B2-7685-4B26-AA8D-36AE96E79169}" srcOrd="1" destOrd="0" parTransId="{7796C364-3705-4311-9561-4DCAE81BA099}" sibTransId="{90084818-5B1B-4CF7-981F-87B029AAA387}"/>
    <dgm:cxn modelId="{75176BEC-3847-43DF-AB3E-5B10727976F0}" type="presOf" srcId="{8A96C280-07E1-4DE1-A7B6-840B09F0EF7E}" destId="{D7092423-3060-4BCE-830E-84E3C2FC531D}" srcOrd="0" destOrd="0" presId="urn:microsoft.com/office/officeart/2005/8/layout/default"/>
    <dgm:cxn modelId="{D11D10FB-70A8-42B4-8D55-46BC3AD6656B}" type="presOf" srcId="{8F9B49F3-2D76-41EF-9007-6EB8A6B4607D}" destId="{9D0E07BC-B7E1-4CF1-92B0-08777B5E63AC}" srcOrd="0" destOrd="0" presId="urn:microsoft.com/office/officeart/2005/8/layout/default"/>
    <dgm:cxn modelId="{189F150D-30A0-4654-A1AA-E798480A1EC7}" type="presParOf" srcId="{9D0E07BC-B7E1-4CF1-92B0-08777B5E63AC}" destId="{E9DF0B3E-AFF7-4E25-8C6D-8977BD82EAFB}" srcOrd="0" destOrd="0" presId="urn:microsoft.com/office/officeart/2005/8/layout/default"/>
    <dgm:cxn modelId="{A499E546-6A7C-4C63-AB7D-6ABC2E003700}" type="presParOf" srcId="{9D0E07BC-B7E1-4CF1-92B0-08777B5E63AC}" destId="{CCE59647-7BF9-46D4-97A4-92D1D29E506F}" srcOrd="1" destOrd="0" presId="urn:microsoft.com/office/officeart/2005/8/layout/default"/>
    <dgm:cxn modelId="{0AFA43CF-54FF-4128-B921-3794079682DF}" type="presParOf" srcId="{9D0E07BC-B7E1-4CF1-92B0-08777B5E63AC}" destId="{E53E19E8-C60B-403F-8C88-5DBF1622212D}" srcOrd="2" destOrd="0" presId="urn:microsoft.com/office/officeart/2005/8/layout/default"/>
    <dgm:cxn modelId="{9E49A455-6973-4D1A-8A3A-B759D6290152}" type="presParOf" srcId="{9D0E07BC-B7E1-4CF1-92B0-08777B5E63AC}" destId="{33E6F9A1-A540-4CAD-ABC6-8CB6EAB48159}" srcOrd="3" destOrd="0" presId="urn:microsoft.com/office/officeart/2005/8/layout/default"/>
    <dgm:cxn modelId="{0DF6C20C-D292-4FB0-85F8-C85FBD1E0B3A}" type="presParOf" srcId="{9D0E07BC-B7E1-4CF1-92B0-08777B5E63AC}" destId="{21F9B53C-4FEA-4CB0-8B02-93A5E6627DC7}" srcOrd="4" destOrd="0" presId="urn:microsoft.com/office/officeart/2005/8/layout/default"/>
    <dgm:cxn modelId="{128479ED-5507-4923-B433-C48CA279BFE7}" type="presParOf" srcId="{9D0E07BC-B7E1-4CF1-92B0-08777B5E63AC}" destId="{EF5A3BC4-970F-4482-B549-0292DC6AB7FD}" srcOrd="5" destOrd="0" presId="urn:microsoft.com/office/officeart/2005/8/layout/default"/>
    <dgm:cxn modelId="{02BF912A-B671-439D-B3D3-051E7410EAB0}" type="presParOf" srcId="{9D0E07BC-B7E1-4CF1-92B0-08777B5E63AC}" destId="{D7092423-3060-4BCE-830E-84E3C2FC531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F9B49F3-2D76-41EF-9007-6EB8A6B4607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F4CD2222-F1FD-4B60-ACD2-B0886B6FF7C6}">
      <dgm:prSet phldrT="[Text]" custT="1"/>
      <dgm:spPr>
        <a:solidFill>
          <a:srgbClr val="FF9900"/>
        </a:solidFill>
      </dgm:spPr>
      <dgm:t>
        <a:bodyPr/>
        <a:lstStyle/>
        <a:p>
          <a:r>
            <a:rPr lang="es-ES_tradnl" sz="2800" dirty="0" smtClean="0"/>
            <a:t>CINDA</a:t>
          </a:r>
          <a:endParaRPr lang="es-ES_tradnl" sz="2800" dirty="0"/>
        </a:p>
      </dgm:t>
    </dgm:pt>
    <dgm:pt modelId="{6AD616EB-A26C-4708-ADC5-AF9FFE207BD0}" type="parTrans" cxnId="{89BDD2E9-D6D8-4B65-BE06-FD90019E6D2A}">
      <dgm:prSet/>
      <dgm:spPr/>
      <dgm:t>
        <a:bodyPr/>
        <a:lstStyle/>
        <a:p>
          <a:endParaRPr lang="es-ES_tradnl"/>
        </a:p>
      </dgm:t>
    </dgm:pt>
    <dgm:pt modelId="{7B858905-1A46-4997-92B5-69F5B5BCA5E2}" type="sibTrans" cxnId="{89BDD2E9-D6D8-4B65-BE06-FD90019E6D2A}">
      <dgm:prSet/>
      <dgm:spPr/>
      <dgm:t>
        <a:bodyPr/>
        <a:lstStyle/>
        <a:p>
          <a:endParaRPr lang="es-ES_tradnl"/>
        </a:p>
      </dgm:t>
    </dgm:pt>
    <dgm:pt modelId="{D3CBD5B2-7685-4B26-AA8D-36AE96E79169}">
      <dgm:prSet phldrT="[Text]" custT="1"/>
      <dgm:spPr>
        <a:solidFill>
          <a:srgbClr val="FF9900"/>
        </a:solidFill>
      </dgm:spPr>
      <dgm:t>
        <a:bodyPr/>
        <a:lstStyle/>
        <a:p>
          <a:r>
            <a:rPr lang="es-ES_tradnl" sz="2400" dirty="0" smtClean="0"/>
            <a:t>Red</a:t>
          </a:r>
        </a:p>
        <a:p>
          <a:r>
            <a:rPr lang="es-ES_tradnl" sz="2400" dirty="0" err="1" smtClean="0"/>
            <a:t>Telescopi</a:t>
          </a:r>
          <a:endParaRPr lang="es-ES_tradnl" sz="2400" dirty="0"/>
        </a:p>
      </dgm:t>
    </dgm:pt>
    <dgm:pt modelId="{7796C364-3705-4311-9561-4DCAE81BA099}" type="parTrans" cxnId="{7FF80313-E938-4559-A9BE-5974292B4BAD}">
      <dgm:prSet/>
      <dgm:spPr/>
      <dgm:t>
        <a:bodyPr/>
        <a:lstStyle/>
        <a:p>
          <a:endParaRPr lang="es-ES_tradnl"/>
        </a:p>
      </dgm:t>
    </dgm:pt>
    <dgm:pt modelId="{90084818-5B1B-4CF7-981F-87B029AAA387}" type="sibTrans" cxnId="{7FF80313-E938-4559-A9BE-5974292B4BAD}">
      <dgm:prSet/>
      <dgm:spPr/>
      <dgm:t>
        <a:bodyPr/>
        <a:lstStyle/>
        <a:p>
          <a:endParaRPr lang="es-ES_tradnl"/>
        </a:p>
      </dgm:t>
    </dgm:pt>
    <dgm:pt modelId="{8A96C280-07E1-4DE1-A7B6-840B09F0EF7E}">
      <dgm:prSet phldrT="[Text]"/>
      <dgm:spPr>
        <a:solidFill>
          <a:srgbClr val="FF9900"/>
        </a:solidFill>
      </dgm:spPr>
      <dgm:t>
        <a:bodyPr/>
        <a:lstStyle/>
        <a:p>
          <a:r>
            <a:rPr lang="es-ES_tradnl" dirty="0" smtClean="0"/>
            <a:t>INFOACES</a:t>
          </a:r>
          <a:endParaRPr lang="es-ES_tradnl" dirty="0"/>
        </a:p>
      </dgm:t>
    </dgm:pt>
    <dgm:pt modelId="{B9EE1371-B442-4568-B288-78E7A28E50E7}" type="parTrans" cxnId="{92172E43-8B7F-4CF2-B760-4EC84CC60187}">
      <dgm:prSet/>
      <dgm:spPr/>
      <dgm:t>
        <a:bodyPr/>
        <a:lstStyle/>
        <a:p>
          <a:endParaRPr lang="es-ES_tradnl"/>
        </a:p>
      </dgm:t>
    </dgm:pt>
    <dgm:pt modelId="{540F002A-7BA8-4037-B32A-5E27188AFFAC}" type="sibTrans" cxnId="{92172E43-8B7F-4CF2-B760-4EC84CC60187}">
      <dgm:prSet/>
      <dgm:spPr/>
      <dgm:t>
        <a:bodyPr/>
        <a:lstStyle/>
        <a:p>
          <a:endParaRPr lang="es-ES_tradnl"/>
        </a:p>
      </dgm:t>
    </dgm:pt>
    <dgm:pt modelId="{1A3B8A97-367E-4897-8680-CBF175EDD2CA}">
      <dgm:prSet phldrT="[Text]" custT="1"/>
      <dgm:spPr>
        <a:solidFill>
          <a:srgbClr val="FF9900"/>
        </a:solidFill>
      </dgm:spPr>
      <dgm:t>
        <a:bodyPr/>
        <a:lstStyle/>
        <a:p>
          <a:r>
            <a:rPr lang="es-ES_tradnl" sz="2400" dirty="0" smtClean="0"/>
            <a:t>ALFA</a:t>
          </a:r>
        </a:p>
        <a:p>
          <a:r>
            <a:rPr lang="es-ES_tradnl" sz="2400" dirty="0" smtClean="0"/>
            <a:t>PUENTES</a:t>
          </a:r>
          <a:endParaRPr lang="es-ES_tradnl" sz="2400" dirty="0"/>
        </a:p>
      </dgm:t>
    </dgm:pt>
    <dgm:pt modelId="{231B2968-C274-459D-A6DB-34F0DBC28A4A}" type="parTrans" cxnId="{E6379E8D-9089-4F73-87A9-49FF8C5F784E}">
      <dgm:prSet/>
      <dgm:spPr/>
      <dgm:t>
        <a:bodyPr/>
        <a:lstStyle/>
        <a:p>
          <a:endParaRPr lang="es-ES_tradnl"/>
        </a:p>
      </dgm:t>
    </dgm:pt>
    <dgm:pt modelId="{BEB6E8EF-9DBD-46C2-AD8B-DCD8F6002770}" type="sibTrans" cxnId="{E6379E8D-9089-4F73-87A9-49FF8C5F784E}">
      <dgm:prSet/>
      <dgm:spPr/>
      <dgm:t>
        <a:bodyPr/>
        <a:lstStyle/>
        <a:p>
          <a:endParaRPr lang="es-ES_tradnl"/>
        </a:p>
      </dgm:t>
    </dgm:pt>
    <dgm:pt modelId="{6B03C660-DD03-4F1F-90C2-39057010F0D4}">
      <dgm:prSet custT="1"/>
      <dgm:spPr>
        <a:solidFill>
          <a:srgbClr val="FF9900"/>
        </a:solidFill>
      </dgm:spPr>
      <dgm:t>
        <a:bodyPr/>
        <a:lstStyle/>
        <a:p>
          <a:r>
            <a:rPr lang="es-ES" sz="2800" dirty="0" smtClean="0"/>
            <a:t>EL GATE</a:t>
          </a:r>
          <a:endParaRPr lang="es-ES_tradnl" sz="2800" dirty="0"/>
        </a:p>
      </dgm:t>
    </dgm:pt>
    <dgm:pt modelId="{42A590CF-13F6-4358-92A1-FE50832B3A1C}" type="parTrans" cxnId="{DB73C66E-0B67-4597-AC18-D8EF635F4735}">
      <dgm:prSet/>
      <dgm:spPr/>
      <dgm:t>
        <a:bodyPr/>
        <a:lstStyle/>
        <a:p>
          <a:endParaRPr lang="es-ES_tradnl"/>
        </a:p>
      </dgm:t>
    </dgm:pt>
    <dgm:pt modelId="{A1B986FB-5A41-44D5-A819-A21D52D24F91}" type="sibTrans" cxnId="{DB73C66E-0B67-4597-AC18-D8EF635F4735}">
      <dgm:prSet/>
      <dgm:spPr/>
      <dgm:t>
        <a:bodyPr/>
        <a:lstStyle/>
        <a:p>
          <a:endParaRPr lang="es-ES_tradnl"/>
        </a:p>
      </dgm:t>
    </dgm:pt>
    <dgm:pt modelId="{8AA78475-9DD2-4D4A-805A-A4D6611F3F90}">
      <dgm:prSet custT="1"/>
      <dgm:spPr>
        <a:solidFill>
          <a:srgbClr val="FF9900"/>
        </a:solidFill>
      </dgm:spPr>
      <dgm:t>
        <a:bodyPr/>
        <a:lstStyle/>
        <a:p>
          <a:r>
            <a:rPr lang="es-ES" sz="2800" dirty="0" smtClean="0"/>
            <a:t>INCA</a:t>
          </a:r>
          <a:endParaRPr lang="es-ES_tradnl" sz="2800" dirty="0"/>
        </a:p>
      </dgm:t>
    </dgm:pt>
    <dgm:pt modelId="{7596CC38-3A3C-4EC6-904B-B732E8EA65EA}" type="parTrans" cxnId="{2602D342-6F1A-45D1-BBE4-A25DF6BB9A78}">
      <dgm:prSet/>
      <dgm:spPr/>
      <dgm:t>
        <a:bodyPr/>
        <a:lstStyle/>
        <a:p>
          <a:endParaRPr lang="es-ES_tradnl"/>
        </a:p>
      </dgm:t>
    </dgm:pt>
    <dgm:pt modelId="{7B1C31AF-0341-4179-83E1-E148150FB358}" type="sibTrans" cxnId="{2602D342-6F1A-45D1-BBE4-A25DF6BB9A78}">
      <dgm:prSet/>
      <dgm:spPr/>
      <dgm:t>
        <a:bodyPr/>
        <a:lstStyle/>
        <a:p>
          <a:endParaRPr lang="es-ES_tradnl"/>
        </a:p>
      </dgm:t>
    </dgm:pt>
    <dgm:pt modelId="{C2BAB588-22C9-4BE2-9EC2-877D0EAF47FC}">
      <dgm:prSet custT="1"/>
      <dgm:spPr>
        <a:solidFill>
          <a:srgbClr val="FF9900"/>
        </a:solidFill>
      </dgm:spPr>
      <dgm:t>
        <a:bodyPr/>
        <a:lstStyle/>
        <a:p>
          <a:r>
            <a:rPr lang="es-ES" sz="2400" dirty="0" err="1" smtClean="0"/>
            <a:t>Vertebr</a:t>
          </a:r>
          <a:endParaRPr lang="es-ES" sz="2400" dirty="0" smtClean="0"/>
        </a:p>
        <a:p>
          <a:r>
            <a:rPr lang="es-ES" sz="2400" dirty="0" smtClean="0"/>
            <a:t>ALCUE</a:t>
          </a:r>
          <a:endParaRPr lang="es-ES_tradnl" sz="2400" dirty="0"/>
        </a:p>
      </dgm:t>
    </dgm:pt>
    <dgm:pt modelId="{37400F51-C0C9-49C0-8E3C-CB1CF3B8BF94}" type="parTrans" cxnId="{F0CB0890-5871-413E-AB29-559F16ABF99C}">
      <dgm:prSet/>
      <dgm:spPr/>
      <dgm:t>
        <a:bodyPr/>
        <a:lstStyle/>
        <a:p>
          <a:endParaRPr lang="es-ES_tradnl"/>
        </a:p>
      </dgm:t>
    </dgm:pt>
    <dgm:pt modelId="{E7D5A1E5-4DED-44EB-8993-C0DF5EA78370}" type="sibTrans" cxnId="{F0CB0890-5871-413E-AB29-559F16ABF99C}">
      <dgm:prSet/>
      <dgm:spPr/>
      <dgm:t>
        <a:bodyPr/>
        <a:lstStyle/>
        <a:p>
          <a:endParaRPr lang="es-ES_tradnl"/>
        </a:p>
      </dgm:t>
    </dgm:pt>
    <dgm:pt modelId="{09AF82AA-6B6C-48F2-A181-9ECA95C0F91C}">
      <dgm:prSet phldrT="[Text]"/>
      <dgm:spPr>
        <a:solidFill>
          <a:srgbClr val="FF9900"/>
        </a:solidFill>
      </dgm:spPr>
      <dgm:t>
        <a:bodyPr/>
        <a:lstStyle/>
        <a:p>
          <a:r>
            <a:rPr lang="es-ES_tradnl" dirty="0" smtClean="0"/>
            <a:t>SUMA</a:t>
          </a:r>
          <a:endParaRPr lang="es-ES_tradnl" dirty="0"/>
        </a:p>
      </dgm:t>
    </dgm:pt>
    <dgm:pt modelId="{EA1C92B8-4E3E-4863-BBF3-339772B0CEDB}" type="parTrans" cxnId="{A1ADD538-6728-426D-9463-F1EB3E856666}">
      <dgm:prSet/>
      <dgm:spPr/>
      <dgm:t>
        <a:bodyPr/>
        <a:lstStyle/>
        <a:p>
          <a:endParaRPr lang="es-ES_tradnl"/>
        </a:p>
      </dgm:t>
    </dgm:pt>
    <dgm:pt modelId="{D76495D6-6803-4D52-8821-F08273694566}" type="sibTrans" cxnId="{A1ADD538-6728-426D-9463-F1EB3E856666}">
      <dgm:prSet/>
      <dgm:spPr/>
      <dgm:t>
        <a:bodyPr/>
        <a:lstStyle/>
        <a:p>
          <a:endParaRPr lang="es-ES_tradnl"/>
        </a:p>
      </dgm:t>
    </dgm:pt>
    <dgm:pt modelId="{9D0E07BC-B7E1-4CF1-92B0-08777B5E63AC}" type="pres">
      <dgm:prSet presAssocID="{8F9B49F3-2D76-41EF-9007-6EB8A6B4607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E9DF0B3E-AFF7-4E25-8C6D-8977BD82EAFB}" type="pres">
      <dgm:prSet presAssocID="{F4CD2222-F1FD-4B60-ACD2-B0886B6FF7C6}" presName="node" presStyleLbl="node1" presStyleIdx="0" presStyleCnt="8">
        <dgm:presLayoutVars>
          <dgm:bulletEnabled val="1"/>
        </dgm:presLayoutVars>
      </dgm:prSet>
      <dgm:spPr>
        <a:prstGeom prst="can">
          <a:avLst/>
        </a:prstGeom>
      </dgm:spPr>
      <dgm:t>
        <a:bodyPr/>
        <a:lstStyle/>
        <a:p>
          <a:endParaRPr lang="es-ES_tradnl"/>
        </a:p>
      </dgm:t>
    </dgm:pt>
    <dgm:pt modelId="{CCE59647-7BF9-46D4-97A4-92D1D29E506F}" type="pres">
      <dgm:prSet presAssocID="{7B858905-1A46-4997-92B5-69F5B5BCA5E2}" presName="sibTrans" presStyleCnt="0"/>
      <dgm:spPr/>
    </dgm:pt>
    <dgm:pt modelId="{C1C4D8BE-8265-48DD-A2BA-9487326191FC}" type="pres">
      <dgm:prSet presAssocID="{6B03C660-DD03-4F1F-90C2-39057010F0D4}" presName="node" presStyleLbl="node1" presStyleIdx="1" presStyleCnt="8">
        <dgm:presLayoutVars>
          <dgm:bulletEnabled val="1"/>
        </dgm:presLayoutVars>
      </dgm:prSet>
      <dgm:spPr>
        <a:prstGeom prst="can">
          <a:avLst/>
        </a:prstGeom>
      </dgm:spPr>
      <dgm:t>
        <a:bodyPr/>
        <a:lstStyle/>
        <a:p>
          <a:endParaRPr lang="es-ES_tradnl"/>
        </a:p>
      </dgm:t>
    </dgm:pt>
    <dgm:pt modelId="{6CFCA5C3-FE1D-45DE-B647-CE23E24CB897}" type="pres">
      <dgm:prSet presAssocID="{A1B986FB-5A41-44D5-A819-A21D52D24F91}" presName="sibTrans" presStyleCnt="0"/>
      <dgm:spPr/>
    </dgm:pt>
    <dgm:pt modelId="{CEB5E9F3-EDDA-4706-A946-26940E533C0F}" type="pres">
      <dgm:prSet presAssocID="{8AA78475-9DD2-4D4A-805A-A4D6611F3F90}" presName="node" presStyleLbl="node1" presStyleIdx="2" presStyleCnt="8">
        <dgm:presLayoutVars>
          <dgm:bulletEnabled val="1"/>
        </dgm:presLayoutVars>
      </dgm:prSet>
      <dgm:spPr>
        <a:prstGeom prst="can">
          <a:avLst/>
        </a:prstGeom>
      </dgm:spPr>
      <dgm:t>
        <a:bodyPr/>
        <a:lstStyle/>
        <a:p>
          <a:endParaRPr lang="es-ES_tradnl"/>
        </a:p>
      </dgm:t>
    </dgm:pt>
    <dgm:pt modelId="{9423E273-D2F8-49B5-B506-AA7E55E03448}" type="pres">
      <dgm:prSet presAssocID="{7B1C31AF-0341-4179-83E1-E148150FB358}" presName="sibTrans" presStyleCnt="0"/>
      <dgm:spPr/>
    </dgm:pt>
    <dgm:pt modelId="{8A13BEAF-293B-4935-859D-E34E8798DEA8}" type="pres">
      <dgm:prSet presAssocID="{C2BAB588-22C9-4BE2-9EC2-877D0EAF47FC}" presName="node" presStyleLbl="node1" presStyleIdx="3" presStyleCnt="8">
        <dgm:presLayoutVars>
          <dgm:bulletEnabled val="1"/>
        </dgm:presLayoutVars>
      </dgm:prSet>
      <dgm:spPr>
        <a:prstGeom prst="can">
          <a:avLst/>
        </a:prstGeom>
      </dgm:spPr>
      <dgm:t>
        <a:bodyPr/>
        <a:lstStyle/>
        <a:p>
          <a:endParaRPr lang="es-ES_tradnl"/>
        </a:p>
      </dgm:t>
    </dgm:pt>
    <dgm:pt modelId="{844F0A94-0524-41B0-AA5D-7F681051EC9B}" type="pres">
      <dgm:prSet presAssocID="{E7D5A1E5-4DED-44EB-8993-C0DF5EA78370}" presName="sibTrans" presStyleCnt="0"/>
      <dgm:spPr/>
    </dgm:pt>
    <dgm:pt modelId="{E53E19E8-C60B-403F-8C88-5DBF1622212D}" type="pres">
      <dgm:prSet presAssocID="{D3CBD5B2-7685-4B26-AA8D-36AE96E79169}" presName="node" presStyleLbl="node1" presStyleIdx="4" presStyleCnt="8">
        <dgm:presLayoutVars>
          <dgm:bulletEnabled val="1"/>
        </dgm:presLayoutVars>
      </dgm:prSet>
      <dgm:spPr>
        <a:prstGeom prst="can">
          <a:avLst/>
        </a:prstGeom>
      </dgm:spPr>
      <dgm:t>
        <a:bodyPr/>
        <a:lstStyle/>
        <a:p>
          <a:endParaRPr lang="es-ES_tradnl"/>
        </a:p>
      </dgm:t>
    </dgm:pt>
    <dgm:pt modelId="{33E6F9A1-A540-4CAD-ABC6-8CB6EAB48159}" type="pres">
      <dgm:prSet presAssocID="{90084818-5B1B-4CF7-981F-87B029AAA387}" presName="sibTrans" presStyleCnt="0"/>
      <dgm:spPr/>
    </dgm:pt>
    <dgm:pt modelId="{21F9B53C-4FEA-4CB0-8B02-93A5E6627DC7}" type="pres">
      <dgm:prSet presAssocID="{1A3B8A97-367E-4897-8680-CBF175EDD2CA}" presName="node" presStyleLbl="node1" presStyleIdx="5" presStyleCnt="8">
        <dgm:presLayoutVars>
          <dgm:bulletEnabled val="1"/>
        </dgm:presLayoutVars>
      </dgm:prSet>
      <dgm:spPr>
        <a:prstGeom prst="can">
          <a:avLst/>
        </a:prstGeom>
      </dgm:spPr>
      <dgm:t>
        <a:bodyPr/>
        <a:lstStyle/>
        <a:p>
          <a:endParaRPr lang="es-ES_tradnl"/>
        </a:p>
      </dgm:t>
    </dgm:pt>
    <dgm:pt modelId="{EF5A3BC4-970F-4482-B549-0292DC6AB7FD}" type="pres">
      <dgm:prSet presAssocID="{BEB6E8EF-9DBD-46C2-AD8B-DCD8F6002770}" presName="sibTrans" presStyleCnt="0"/>
      <dgm:spPr/>
    </dgm:pt>
    <dgm:pt modelId="{D7092423-3060-4BCE-830E-84E3C2FC531D}" type="pres">
      <dgm:prSet presAssocID="{8A96C280-07E1-4DE1-A7B6-840B09F0EF7E}" presName="node" presStyleLbl="node1" presStyleIdx="6" presStyleCnt="8">
        <dgm:presLayoutVars>
          <dgm:bulletEnabled val="1"/>
        </dgm:presLayoutVars>
      </dgm:prSet>
      <dgm:spPr>
        <a:prstGeom prst="can">
          <a:avLst/>
        </a:prstGeom>
      </dgm:spPr>
      <dgm:t>
        <a:bodyPr/>
        <a:lstStyle/>
        <a:p>
          <a:endParaRPr lang="es-ES_tradnl"/>
        </a:p>
      </dgm:t>
    </dgm:pt>
    <dgm:pt modelId="{FCFE9E4E-3394-4AC0-AE0F-9E6603A8FEB8}" type="pres">
      <dgm:prSet presAssocID="{540F002A-7BA8-4037-B32A-5E27188AFFAC}" presName="sibTrans" presStyleCnt="0"/>
      <dgm:spPr/>
    </dgm:pt>
    <dgm:pt modelId="{9C0E2F9F-AB65-44F1-99F7-2ED90A8CF950}" type="pres">
      <dgm:prSet presAssocID="{09AF82AA-6B6C-48F2-A181-9ECA95C0F91C}" presName="node" presStyleLbl="node1" presStyleIdx="7" presStyleCnt="8">
        <dgm:presLayoutVars>
          <dgm:bulletEnabled val="1"/>
        </dgm:presLayoutVars>
      </dgm:prSet>
      <dgm:spPr>
        <a:prstGeom prst="can">
          <a:avLst/>
        </a:prstGeom>
      </dgm:spPr>
      <dgm:t>
        <a:bodyPr/>
        <a:lstStyle/>
        <a:p>
          <a:endParaRPr lang="es-ES_tradnl"/>
        </a:p>
      </dgm:t>
    </dgm:pt>
  </dgm:ptLst>
  <dgm:cxnLst>
    <dgm:cxn modelId="{1052FA2C-84C2-462D-825D-70E5FBD721E3}" type="presOf" srcId="{1A3B8A97-367E-4897-8680-CBF175EDD2CA}" destId="{21F9B53C-4FEA-4CB0-8B02-93A5E6627DC7}" srcOrd="0" destOrd="0" presId="urn:microsoft.com/office/officeart/2005/8/layout/default"/>
    <dgm:cxn modelId="{82A5F25C-4108-48DB-A6BC-5034ED198511}" type="presOf" srcId="{6B03C660-DD03-4F1F-90C2-39057010F0D4}" destId="{C1C4D8BE-8265-48DD-A2BA-9487326191FC}" srcOrd="0" destOrd="0" presId="urn:microsoft.com/office/officeart/2005/8/layout/default"/>
    <dgm:cxn modelId="{8910201D-936C-40E6-BFAA-F796A7EFF45A}" type="presOf" srcId="{8A96C280-07E1-4DE1-A7B6-840B09F0EF7E}" destId="{D7092423-3060-4BCE-830E-84E3C2FC531D}" srcOrd="0" destOrd="0" presId="urn:microsoft.com/office/officeart/2005/8/layout/default"/>
    <dgm:cxn modelId="{F0CB0890-5871-413E-AB29-559F16ABF99C}" srcId="{8F9B49F3-2D76-41EF-9007-6EB8A6B4607D}" destId="{C2BAB588-22C9-4BE2-9EC2-877D0EAF47FC}" srcOrd="3" destOrd="0" parTransId="{37400F51-C0C9-49C0-8E3C-CB1CF3B8BF94}" sibTransId="{E7D5A1E5-4DED-44EB-8993-C0DF5EA78370}"/>
    <dgm:cxn modelId="{E6379E8D-9089-4F73-87A9-49FF8C5F784E}" srcId="{8F9B49F3-2D76-41EF-9007-6EB8A6B4607D}" destId="{1A3B8A97-367E-4897-8680-CBF175EDD2CA}" srcOrd="5" destOrd="0" parTransId="{231B2968-C274-459D-A6DB-34F0DBC28A4A}" sibTransId="{BEB6E8EF-9DBD-46C2-AD8B-DCD8F6002770}"/>
    <dgm:cxn modelId="{DB73C66E-0B67-4597-AC18-D8EF635F4735}" srcId="{8F9B49F3-2D76-41EF-9007-6EB8A6B4607D}" destId="{6B03C660-DD03-4F1F-90C2-39057010F0D4}" srcOrd="1" destOrd="0" parTransId="{42A590CF-13F6-4358-92A1-FE50832B3A1C}" sibTransId="{A1B986FB-5A41-44D5-A819-A21D52D24F91}"/>
    <dgm:cxn modelId="{92172E43-8B7F-4CF2-B760-4EC84CC60187}" srcId="{8F9B49F3-2D76-41EF-9007-6EB8A6B4607D}" destId="{8A96C280-07E1-4DE1-A7B6-840B09F0EF7E}" srcOrd="6" destOrd="0" parTransId="{B9EE1371-B442-4568-B288-78E7A28E50E7}" sibTransId="{540F002A-7BA8-4037-B32A-5E27188AFFAC}"/>
    <dgm:cxn modelId="{88E5143A-1162-46A5-B034-C9B6A8F34A98}" type="presOf" srcId="{C2BAB588-22C9-4BE2-9EC2-877D0EAF47FC}" destId="{8A13BEAF-293B-4935-859D-E34E8798DEA8}" srcOrd="0" destOrd="0" presId="urn:microsoft.com/office/officeart/2005/8/layout/default"/>
    <dgm:cxn modelId="{1C02D3BA-A7B0-43E0-BEE7-0CC36597FF09}" type="presOf" srcId="{D3CBD5B2-7685-4B26-AA8D-36AE96E79169}" destId="{E53E19E8-C60B-403F-8C88-5DBF1622212D}" srcOrd="0" destOrd="0" presId="urn:microsoft.com/office/officeart/2005/8/layout/default"/>
    <dgm:cxn modelId="{A1ADD538-6728-426D-9463-F1EB3E856666}" srcId="{8F9B49F3-2D76-41EF-9007-6EB8A6B4607D}" destId="{09AF82AA-6B6C-48F2-A181-9ECA95C0F91C}" srcOrd="7" destOrd="0" parTransId="{EA1C92B8-4E3E-4863-BBF3-339772B0CEDB}" sibTransId="{D76495D6-6803-4D52-8821-F08273694566}"/>
    <dgm:cxn modelId="{2A473C45-DE8D-4A15-B99D-295008E9B35F}" type="presOf" srcId="{8AA78475-9DD2-4D4A-805A-A4D6611F3F90}" destId="{CEB5E9F3-EDDA-4706-A946-26940E533C0F}" srcOrd="0" destOrd="0" presId="urn:microsoft.com/office/officeart/2005/8/layout/default"/>
    <dgm:cxn modelId="{2241B38A-9149-4964-9FBA-CF64CC60AC77}" type="presOf" srcId="{09AF82AA-6B6C-48F2-A181-9ECA95C0F91C}" destId="{9C0E2F9F-AB65-44F1-99F7-2ED90A8CF950}" srcOrd="0" destOrd="0" presId="urn:microsoft.com/office/officeart/2005/8/layout/default"/>
    <dgm:cxn modelId="{E54B70C4-430F-47A2-998B-9B1E90E830E9}" type="presOf" srcId="{F4CD2222-F1FD-4B60-ACD2-B0886B6FF7C6}" destId="{E9DF0B3E-AFF7-4E25-8C6D-8977BD82EAFB}" srcOrd="0" destOrd="0" presId="urn:microsoft.com/office/officeart/2005/8/layout/default"/>
    <dgm:cxn modelId="{89BDD2E9-D6D8-4B65-BE06-FD90019E6D2A}" srcId="{8F9B49F3-2D76-41EF-9007-6EB8A6B4607D}" destId="{F4CD2222-F1FD-4B60-ACD2-B0886B6FF7C6}" srcOrd="0" destOrd="0" parTransId="{6AD616EB-A26C-4708-ADC5-AF9FFE207BD0}" sibTransId="{7B858905-1A46-4997-92B5-69F5B5BCA5E2}"/>
    <dgm:cxn modelId="{7FF80313-E938-4559-A9BE-5974292B4BAD}" srcId="{8F9B49F3-2D76-41EF-9007-6EB8A6B4607D}" destId="{D3CBD5B2-7685-4B26-AA8D-36AE96E79169}" srcOrd="4" destOrd="0" parTransId="{7796C364-3705-4311-9561-4DCAE81BA099}" sibTransId="{90084818-5B1B-4CF7-981F-87B029AAA387}"/>
    <dgm:cxn modelId="{E0977551-6258-4E91-A66A-DD4DBD8C8184}" type="presOf" srcId="{8F9B49F3-2D76-41EF-9007-6EB8A6B4607D}" destId="{9D0E07BC-B7E1-4CF1-92B0-08777B5E63AC}" srcOrd="0" destOrd="0" presId="urn:microsoft.com/office/officeart/2005/8/layout/default"/>
    <dgm:cxn modelId="{2602D342-6F1A-45D1-BBE4-A25DF6BB9A78}" srcId="{8F9B49F3-2D76-41EF-9007-6EB8A6B4607D}" destId="{8AA78475-9DD2-4D4A-805A-A4D6611F3F90}" srcOrd="2" destOrd="0" parTransId="{7596CC38-3A3C-4EC6-904B-B732E8EA65EA}" sibTransId="{7B1C31AF-0341-4179-83E1-E148150FB358}"/>
    <dgm:cxn modelId="{3DC96A04-4C2A-4A8E-97B5-871EC7970A3B}" type="presParOf" srcId="{9D0E07BC-B7E1-4CF1-92B0-08777B5E63AC}" destId="{E9DF0B3E-AFF7-4E25-8C6D-8977BD82EAFB}" srcOrd="0" destOrd="0" presId="urn:microsoft.com/office/officeart/2005/8/layout/default"/>
    <dgm:cxn modelId="{60E32694-41B1-45B9-B055-AF6CFFE9C323}" type="presParOf" srcId="{9D0E07BC-B7E1-4CF1-92B0-08777B5E63AC}" destId="{CCE59647-7BF9-46D4-97A4-92D1D29E506F}" srcOrd="1" destOrd="0" presId="urn:microsoft.com/office/officeart/2005/8/layout/default"/>
    <dgm:cxn modelId="{449D9323-1549-4DDC-B3BB-3B20652B6884}" type="presParOf" srcId="{9D0E07BC-B7E1-4CF1-92B0-08777B5E63AC}" destId="{C1C4D8BE-8265-48DD-A2BA-9487326191FC}" srcOrd="2" destOrd="0" presId="urn:microsoft.com/office/officeart/2005/8/layout/default"/>
    <dgm:cxn modelId="{C55F5A2E-D054-48C6-95ED-E5B82C322146}" type="presParOf" srcId="{9D0E07BC-B7E1-4CF1-92B0-08777B5E63AC}" destId="{6CFCA5C3-FE1D-45DE-B647-CE23E24CB897}" srcOrd="3" destOrd="0" presId="urn:microsoft.com/office/officeart/2005/8/layout/default"/>
    <dgm:cxn modelId="{78C9132E-362B-4BFC-9E34-3FE44F03F15E}" type="presParOf" srcId="{9D0E07BC-B7E1-4CF1-92B0-08777B5E63AC}" destId="{CEB5E9F3-EDDA-4706-A946-26940E533C0F}" srcOrd="4" destOrd="0" presId="urn:microsoft.com/office/officeart/2005/8/layout/default"/>
    <dgm:cxn modelId="{FC90F2A5-2165-431F-8BE4-EB624A3AB1C6}" type="presParOf" srcId="{9D0E07BC-B7E1-4CF1-92B0-08777B5E63AC}" destId="{9423E273-D2F8-49B5-B506-AA7E55E03448}" srcOrd="5" destOrd="0" presId="urn:microsoft.com/office/officeart/2005/8/layout/default"/>
    <dgm:cxn modelId="{D51FCE78-C1EA-4CEA-B281-F166BE0F3052}" type="presParOf" srcId="{9D0E07BC-B7E1-4CF1-92B0-08777B5E63AC}" destId="{8A13BEAF-293B-4935-859D-E34E8798DEA8}" srcOrd="6" destOrd="0" presId="urn:microsoft.com/office/officeart/2005/8/layout/default"/>
    <dgm:cxn modelId="{8302DB22-4301-49F5-8D66-2D9712303415}" type="presParOf" srcId="{9D0E07BC-B7E1-4CF1-92B0-08777B5E63AC}" destId="{844F0A94-0524-41B0-AA5D-7F681051EC9B}" srcOrd="7" destOrd="0" presId="urn:microsoft.com/office/officeart/2005/8/layout/default"/>
    <dgm:cxn modelId="{3C2B4A78-D6EC-47AA-B2BD-E21E21794E05}" type="presParOf" srcId="{9D0E07BC-B7E1-4CF1-92B0-08777B5E63AC}" destId="{E53E19E8-C60B-403F-8C88-5DBF1622212D}" srcOrd="8" destOrd="0" presId="urn:microsoft.com/office/officeart/2005/8/layout/default"/>
    <dgm:cxn modelId="{F700B773-2D75-4573-AC84-2525A446C27E}" type="presParOf" srcId="{9D0E07BC-B7E1-4CF1-92B0-08777B5E63AC}" destId="{33E6F9A1-A540-4CAD-ABC6-8CB6EAB48159}" srcOrd="9" destOrd="0" presId="urn:microsoft.com/office/officeart/2005/8/layout/default"/>
    <dgm:cxn modelId="{DFFED209-3550-4EF3-84DA-7674F111501F}" type="presParOf" srcId="{9D0E07BC-B7E1-4CF1-92B0-08777B5E63AC}" destId="{21F9B53C-4FEA-4CB0-8B02-93A5E6627DC7}" srcOrd="10" destOrd="0" presId="urn:microsoft.com/office/officeart/2005/8/layout/default"/>
    <dgm:cxn modelId="{B9808F71-907C-467B-A765-6EFCE93FB9E7}" type="presParOf" srcId="{9D0E07BC-B7E1-4CF1-92B0-08777B5E63AC}" destId="{EF5A3BC4-970F-4482-B549-0292DC6AB7FD}" srcOrd="11" destOrd="0" presId="urn:microsoft.com/office/officeart/2005/8/layout/default"/>
    <dgm:cxn modelId="{88B85921-46F0-4337-A0A7-BFF9BB24E490}" type="presParOf" srcId="{9D0E07BC-B7E1-4CF1-92B0-08777B5E63AC}" destId="{D7092423-3060-4BCE-830E-84E3C2FC531D}" srcOrd="12" destOrd="0" presId="urn:microsoft.com/office/officeart/2005/8/layout/default"/>
    <dgm:cxn modelId="{80AFD8B4-28C9-4479-B7BD-0DDDB6456755}" type="presParOf" srcId="{9D0E07BC-B7E1-4CF1-92B0-08777B5E63AC}" destId="{FCFE9E4E-3394-4AC0-AE0F-9E6603A8FEB8}" srcOrd="13" destOrd="0" presId="urn:microsoft.com/office/officeart/2005/8/layout/default"/>
    <dgm:cxn modelId="{75FA2C1A-ECBA-456B-BAEE-CCC9A2551F69}" type="presParOf" srcId="{9D0E07BC-B7E1-4CF1-92B0-08777B5E63AC}" destId="{9C0E2F9F-AB65-44F1-99F7-2ED90A8CF950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F9B49F3-2D76-41EF-9007-6EB8A6B4607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F4CD2222-F1FD-4B60-ACD2-B0886B6FF7C6}">
      <dgm:prSet phldrT="[Text]" custT="1"/>
      <dgm:spPr>
        <a:solidFill>
          <a:srgbClr val="30A63E"/>
        </a:solidFill>
      </dgm:spPr>
      <dgm:t>
        <a:bodyPr/>
        <a:lstStyle/>
        <a:p>
          <a:r>
            <a:rPr lang="es-ES_tradnl" sz="3600" dirty="0" smtClean="0"/>
            <a:t>CESAR</a:t>
          </a:r>
          <a:endParaRPr lang="es-ES_tradnl" sz="3600" dirty="0"/>
        </a:p>
      </dgm:t>
    </dgm:pt>
    <dgm:pt modelId="{6AD616EB-A26C-4708-ADC5-AF9FFE207BD0}" type="parTrans" cxnId="{89BDD2E9-D6D8-4B65-BE06-FD90019E6D2A}">
      <dgm:prSet/>
      <dgm:spPr/>
      <dgm:t>
        <a:bodyPr/>
        <a:lstStyle/>
        <a:p>
          <a:endParaRPr lang="es-ES_tradnl"/>
        </a:p>
      </dgm:t>
    </dgm:pt>
    <dgm:pt modelId="{7B858905-1A46-4997-92B5-69F5B5BCA5E2}" type="sibTrans" cxnId="{89BDD2E9-D6D8-4B65-BE06-FD90019E6D2A}">
      <dgm:prSet/>
      <dgm:spPr/>
      <dgm:t>
        <a:bodyPr/>
        <a:lstStyle/>
        <a:p>
          <a:endParaRPr lang="es-ES_tradnl"/>
        </a:p>
      </dgm:t>
    </dgm:pt>
    <dgm:pt modelId="{D3CBD5B2-7685-4B26-AA8D-36AE96E79169}">
      <dgm:prSet phldrT="[Text]" custT="1"/>
      <dgm:spPr>
        <a:solidFill>
          <a:srgbClr val="30A63E"/>
        </a:solidFill>
      </dgm:spPr>
      <dgm:t>
        <a:bodyPr/>
        <a:lstStyle/>
        <a:p>
          <a:r>
            <a:rPr lang="es-ES_tradnl" sz="3600" dirty="0" smtClean="0"/>
            <a:t>CID</a:t>
          </a:r>
          <a:endParaRPr lang="es-ES_tradnl" sz="3600" dirty="0"/>
        </a:p>
      </dgm:t>
    </dgm:pt>
    <dgm:pt modelId="{7796C364-3705-4311-9561-4DCAE81BA099}" type="parTrans" cxnId="{7FF80313-E938-4559-A9BE-5974292B4BAD}">
      <dgm:prSet/>
      <dgm:spPr/>
      <dgm:t>
        <a:bodyPr/>
        <a:lstStyle/>
        <a:p>
          <a:endParaRPr lang="es-ES_tradnl"/>
        </a:p>
      </dgm:t>
    </dgm:pt>
    <dgm:pt modelId="{90084818-5B1B-4CF7-981F-87B029AAA387}" type="sibTrans" cxnId="{7FF80313-E938-4559-A9BE-5974292B4BAD}">
      <dgm:prSet/>
      <dgm:spPr/>
      <dgm:t>
        <a:bodyPr/>
        <a:lstStyle/>
        <a:p>
          <a:endParaRPr lang="es-ES_tradnl"/>
        </a:p>
      </dgm:t>
    </dgm:pt>
    <dgm:pt modelId="{8A96C280-07E1-4DE1-A7B6-840B09F0EF7E}">
      <dgm:prSet phldrT="[Text]" custT="1"/>
      <dgm:spPr>
        <a:solidFill>
          <a:srgbClr val="30A63E"/>
        </a:solidFill>
      </dgm:spPr>
      <dgm:t>
        <a:bodyPr/>
        <a:lstStyle/>
        <a:p>
          <a:r>
            <a:rPr lang="es-ES_tradnl" sz="2800" dirty="0" smtClean="0"/>
            <a:t>VINCULA</a:t>
          </a:r>
        </a:p>
        <a:p>
          <a:r>
            <a:rPr lang="fr-BE" sz="2800" dirty="0" smtClean="0"/>
            <a:t>ENTORNO</a:t>
          </a:r>
          <a:endParaRPr lang="es-ES_tradnl" sz="2800" dirty="0"/>
        </a:p>
      </dgm:t>
    </dgm:pt>
    <dgm:pt modelId="{B9EE1371-B442-4568-B288-78E7A28E50E7}" type="parTrans" cxnId="{92172E43-8B7F-4CF2-B760-4EC84CC60187}">
      <dgm:prSet/>
      <dgm:spPr/>
      <dgm:t>
        <a:bodyPr/>
        <a:lstStyle/>
        <a:p>
          <a:endParaRPr lang="es-ES_tradnl"/>
        </a:p>
      </dgm:t>
    </dgm:pt>
    <dgm:pt modelId="{540F002A-7BA8-4037-B32A-5E27188AFFAC}" type="sibTrans" cxnId="{92172E43-8B7F-4CF2-B760-4EC84CC60187}">
      <dgm:prSet/>
      <dgm:spPr/>
      <dgm:t>
        <a:bodyPr/>
        <a:lstStyle/>
        <a:p>
          <a:endParaRPr lang="es-ES_tradnl"/>
        </a:p>
      </dgm:t>
    </dgm:pt>
    <dgm:pt modelId="{1A3B8A97-367E-4897-8680-CBF175EDD2CA}">
      <dgm:prSet phldrT="[Text]"/>
      <dgm:spPr>
        <a:solidFill>
          <a:srgbClr val="30A63E"/>
        </a:solidFill>
      </dgm:spPr>
      <dgm:t>
        <a:bodyPr/>
        <a:lstStyle/>
        <a:p>
          <a:r>
            <a:rPr lang="es-ES_tradnl" dirty="0" smtClean="0"/>
            <a:t>Universidades</a:t>
          </a:r>
        </a:p>
        <a:p>
          <a:r>
            <a:rPr lang="fr-BE" dirty="0" err="1" smtClean="0"/>
            <a:t>Estratégicas</a:t>
          </a:r>
          <a:endParaRPr lang="es-ES_tradnl" dirty="0"/>
        </a:p>
      </dgm:t>
    </dgm:pt>
    <dgm:pt modelId="{231B2968-C274-459D-A6DB-34F0DBC28A4A}" type="parTrans" cxnId="{E6379E8D-9089-4F73-87A9-49FF8C5F784E}">
      <dgm:prSet/>
      <dgm:spPr/>
      <dgm:t>
        <a:bodyPr/>
        <a:lstStyle/>
        <a:p>
          <a:endParaRPr lang="es-ES_tradnl"/>
        </a:p>
      </dgm:t>
    </dgm:pt>
    <dgm:pt modelId="{BEB6E8EF-9DBD-46C2-AD8B-DCD8F6002770}" type="sibTrans" cxnId="{E6379E8D-9089-4F73-87A9-49FF8C5F784E}">
      <dgm:prSet/>
      <dgm:spPr/>
      <dgm:t>
        <a:bodyPr/>
        <a:lstStyle/>
        <a:p>
          <a:endParaRPr lang="es-ES_tradnl"/>
        </a:p>
      </dgm:t>
    </dgm:pt>
    <dgm:pt modelId="{9D0E07BC-B7E1-4CF1-92B0-08777B5E63AC}" type="pres">
      <dgm:prSet presAssocID="{8F9B49F3-2D76-41EF-9007-6EB8A6B4607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E9DF0B3E-AFF7-4E25-8C6D-8977BD82EAFB}" type="pres">
      <dgm:prSet presAssocID="{F4CD2222-F1FD-4B60-ACD2-B0886B6FF7C6}" presName="node" presStyleLbl="node1" presStyleIdx="0" presStyleCnt="4" custScaleY="112246">
        <dgm:presLayoutVars>
          <dgm:bulletEnabled val="1"/>
        </dgm:presLayoutVars>
      </dgm:prSet>
      <dgm:spPr>
        <a:prstGeom prst="bracePair">
          <a:avLst/>
        </a:prstGeom>
      </dgm:spPr>
      <dgm:t>
        <a:bodyPr/>
        <a:lstStyle/>
        <a:p>
          <a:endParaRPr lang="es-ES_tradnl"/>
        </a:p>
      </dgm:t>
    </dgm:pt>
    <dgm:pt modelId="{CCE59647-7BF9-46D4-97A4-92D1D29E506F}" type="pres">
      <dgm:prSet presAssocID="{7B858905-1A46-4997-92B5-69F5B5BCA5E2}" presName="sibTrans" presStyleCnt="0"/>
      <dgm:spPr/>
    </dgm:pt>
    <dgm:pt modelId="{E53E19E8-C60B-403F-8C88-5DBF1622212D}" type="pres">
      <dgm:prSet presAssocID="{D3CBD5B2-7685-4B26-AA8D-36AE96E79169}" presName="node" presStyleLbl="node1" presStyleIdx="1" presStyleCnt="4" custScaleY="112246">
        <dgm:presLayoutVars>
          <dgm:bulletEnabled val="1"/>
        </dgm:presLayoutVars>
      </dgm:prSet>
      <dgm:spPr>
        <a:prstGeom prst="bracePair">
          <a:avLst/>
        </a:prstGeom>
      </dgm:spPr>
      <dgm:t>
        <a:bodyPr/>
        <a:lstStyle/>
        <a:p>
          <a:endParaRPr lang="es-ES_tradnl"/>
        </a:p>
      </dgm:t>
    </dgm:pt>
    <dgm:pt modelId="{33E6F9A1-A540-4CAD-ABC6-8CB6EAB48159}" type="pres">
      <dgm:prSet presAssocID="{90084818-5B1B-4CF7-981F-87B029AAA387}" presName="sibTrans" presStyleCnt="0"/>
      <dgm:spPr/>
    </dgm:pt>
    <dgm:pt modelId="{21F9B53C-4FEA-4CB0-8B02-93A5E6627DC7}" type="pres">
      <dgm:prSet presAssocID="{1A3B8A97-367E-4897-8680-CBF175EDD2CA}" presName="node" presStyleLbl="node1" presStyleIdx="2" presStyleCnt="4" custScaleY="112246">
        <dgm:presLayoutVars>
          <dgm:bulletEnabled val="1"/>
        </dgm:presLayoutVars>
      </dgm:prSet>
      <dgm:spPr>
        <a:prstGeom prst="bracePair">
          <a:avLst/>
        </a:prstGeom>
      </dgm:spPr>
      <dgm:t>
        <a:bodyPr/>
        <a:lstStyle/>
        <a:p>
          <a:endParaRPr lang="es-ES_tradnl"/>
        </a:p>
      </dgm:t>
    </dgm:pt>
    <dgm:pt modelId="{EF5A3BC4-970F-4482-B549-0292DC6AB7FD}" type="pres">
      <dgm:prSet presAssocID="{BEB6E8EF-9DBD-46C2-AD8B-DCD8F6002770}" presName="sibTrans" presStyleCnt="0"/>
      <dgm:spPr/>
    </dgm:pt>
    <dgm:pt modelId="{D7092423-3060-4BCE-830E-84E3C2FC531D}" type="pres">
      <dgm:prSet presAssocID="{8A96C280-07E1-4DE1-A7B6-840B09F0EF7E}" presName="node" presStyleLbl="node1" presStyleIdx="3" presStyleCnt="4" custScaleY="112246">
        <dgm:presLayoutVars>
          <dgm:bulletEnabled val="1"/>
        </dgm:presLayoutVars>
      </dgm:prSet>
      <dgm:spPr>
        <a:prstGeom prst="bracePair">
          <a:avLst/>
        </a:prstGeom>
      </dgm:spPr>
      <dgm:t>
        <a:bodyPr/>
        <a:lstStyle/>
        <a:p>
          <a:endParaRPr lang="es-ES_tradnl"/>
        </a:p>
      </dgm:t>
    </dgm:pt>
  </dgm:ptLst>
  <dgm:cxnLst>
    <dgm:cxn modelId="{89BDD2E9-D6D8-4B65-BE06-FD90019E6D2A}" srcId="{8F9B49F3-2D76-41EF-9007-6EB8A6B4607D}" destId="{F4CD2222-F1FD-4B60-ACD2-B0886B6FF7C6}" srcOrd="0" destOrd="0" parTransId="{6AD616EB-A26C-4708-ADC5-AF9FFE207BD0}" sibTransId="{7B858905-1A46-4997-92B5-69F5B5BCA5E2}"/>
    <dgm:cxn modelId="{A7772E12-4723-47F4-A94C-D823C0DEF5C0}" type="presOf" srcId="{F4CD2222-F1FD-4B60-ACD2-B0886B6FF7C6}" destId="{E9DF0B3E-AFF7-4E25-8C6D-8977BD82EAFB}" srcOrd="0" destOrd="0" presId="urn:microsoft.com/office/officeart/2005/8/layout/default"/>
    <dgm:cxn modelId="{7FF80313-E938-4559-A9BE-5974292B4BAD}" srcId="{8F9B49F3-2D76-41EF-9007-6EB8A6B4607D}" destId="{D3CBD5B2-7685-4B26-AA8D-36AE96E79169}" srcOrd="1" destOrd="0" parTransId="{7796C364-3705-4311-9561-4DCAE81BA099}" sibTransId="{90084818-5B1B-4CF7-981F-87B029AAA387}"/>
    <dgm:cxn modelId="{E6379E8D-9089-4F73-87A9-49FF8C5F784E}" srcId="{8F9B49F3-2D76-41EF-9007-6EB8A6B4607D}" destId="{1A3B8A97-367E-4897-8680-CBF175EDD2CA}" srcOrd="2" destOrd="0" parTransId="{231B2968-C274-459D-A6DB-34F0DBC28A4A}" sibTransId="{BEB6E8EF-9DBD-46C2-AD8B-DCD8F6002770}"/>
    <dgm:cxn modelId="{ECACB433-8F55-4CD9-8423-AB7A76D05FDA}" type="presOf" srcId="{8A96C280-07E1-4DE1-A7B6-840B09F0EF7E}" destId="{D7092423-3060-4BCE-830E-84E3C2FC531D}" srcOrd="0" destOrd="0" presId="urn:microsoft.com/office/officeart/2005/8/layout/default"/>
    <dgm:cxn modelId="{429D1306-06DA-4482-A3DB-0620221CFA9B}" type="presOf" srcId="{1A3B8A97-367E-4897-8680-CBF175EDD2CA}" destId="{21F9B53C-4FEA-4CB0-8B02-93A5E6627DC7}" srcOrd="0" destOrd="0" presId="urn:microsoft.com/office/officeart/2005/8/layout/default"/>
    <dgm:cxn modelId="{8EDB4866-3D24-4E6B-B8BF-D55D182DAB6F}" type="presOf" srcId="{D3CBD5B2-7685-4B26-AA8D-36AE96E79169}" destId="{E53E19E8-C60B-403F-8C88-5DBF1622212D}" srcOrd="0" destOrd="0" presId="urn:microsoft.com/office/officeart/2005/8/layout/default"/>
    <dgm:cxn modelId="{92172E43-8B7F-4CF2-B760-4EC84CC60187}" srcId="{8F9B49F3-2D76-41EF-9007-6EB8A6B4607D}" destId="{8A96C280-07E1-4DE1-A7B6-840B09F0EF7E}" srcOrd="3" destOrd="0" parTransId="{B9EE1371-B442-4568-B288-78E7A28E50E7}" sibTransId="{540F002A-7BA8-4037-B32A-5E27188AFFAC}"/>
    <dgm:cxn modelId="{C846BFC0-A47D-414F-90D0-F7580B95FF43}" type="presOf" srcId="{8F9B49F3-2D76-41EF-9007-6EB8A6B4607D}" destId="{9D0E07BC-B7E1-4CF1-92B0-08777B5E63AC}" srcOrd="0" destOrd="0" presId="urn:microsoft.com/office/officeart/2005/8/layout/default"/>
    <dgm:cxn modelId="{C94E2BD7-FAB9-4C9A-80F0-E55C51462010}" type="presParOf" srcId="{9D0E07BC-B7E1-4CF1-92B0-08777B5E63AC}" destId="{E9DF0B3E-AFF7-4E25-8C6D-8977BD82EAFB}" srcOrd="0" destOrd="0" presId="urn:microsoft.com/office/officeart/2005/8/layout/default"/>
    <dgm:cxn modelId="{47DA9DE4-BA43-4742-9680-561566E44592}" type="presParOf" srcId="{9D0E07BC-B7E1-4CF1-92B0-08777B5E63AC}" destId="{CCE59647-7BF9-46D4-97A4-92D1D29E506F}" srcOrd="1" destOrd="0" presId="urn:microsoft.com/office/officeart/2005/8/layout/default"/>
    <dgm:cxn modelId="{48DF8FC7-534B-4034-98EA-6887ACA20C5A}" type="presParOf" srcId="{9D0E07BC-B7E1-4CF1-92B0-08777B5E63AC}" destId="{E53E19E8-C60B-403F-8C88-5DBF1622212D}" srcOrd="2" destOrd="0" presId="urn:microsoft.com/office/officeart/2005/8/layout/default"/>
    <dgm:cxn modelId="{EBB21E55-F662-441B-B95F-96529F7B7FA7}" type="presParOf" srcId="{9D0E07BC-B7E1-4CF1-92B0-08777B5E63AC}" destId="{33E6F9A1-A540-4CAD-ABC6-8CB6EAB48159}" srcOrd="3" destOrd="0" presId="urn:microsoft.com/office/officeart/2005/8/layout/default"/>
    <dgm:cxn modelId="{0271E7DA-2739-4AE1-9688-A874FFD27E29}" type="presParOf" srcId="{9D0E07BC-B7E1-4CF1-92B0-08777B5E63AC}" destId="{21F9B53C-4FEA-4CB0-8B02-93A5E6627DC7}" srcOrd="4" destOrd="0" presId="urn:microsoft.com/office/officeart/2005/8/layout/default"/>
    <dgm:cxn modelId="{0BC41D1E-653A-41E8-9082-3F8956691E2D}" type="presParOf" srcId="{9D0E07BC-B7E1-4CF1-92B0-08777B5E63AC}" destId="{EF5A3BC4-970F-4482-B549-0292DC6AB7FD}" srcOrd="5" destOrd="0" presId="urn:microsoft.com/office/officeart/2005/8/layout/default"/>
    <dgm:cxn modelId="{2CF6F872-1728-409C-A731-85010FA5AE70}" type="presParOf" srcId="{9D0E07BC-B7E1-4CF1-92B0-08777B5E63AC}" destId="{D7092423-3060-4BCE-830E-84E3C2FC531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F9B49F3-2D76-41EF-9007-6EB8A6B4607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D3CBD5B2-7685-4B26-AA8D-36AE96E79169}">
      <dgm:prSet phldrT="[Text]" custT="1"/>
      <dgm:spPr>
        <a:solidFill>
          <a:srgbClr val="0099CC"/>
        </a:solidFill>
      </dgm:spPr>
      <dgm:t>
        <a:bodyPr/>
        <a:lstStyle/>
        <a:p>
          <a:r>
            <a:rPr lang="es-ES_tradnl" sz="3600" dirty="0" smtClean="0"/>
            <a:t>GUIA</a:t>
          </a:r>
          <a:endParaRPr lang="es-ES_tradnl" sz="3600" dirty="0"/>
        </a:p>
      </dgm:t>
    </dgm:pt>
    <dgm:pt modelId="{7796C364-3705-4311-9561-4DCAE81BA099}" type="parTrans" cxnId="{7FF80313-E938-4559-A9BE-5974292B4BAD}">
      <dgm:prSet/>
      <dgm:spPr/>
      <dgm:t>
        <a:bodyPr/>
        <a:lstStyle/>
        <a:p>
          <a:endParaRPr lang="es-ES_tradnl"/>
        </a:p>
      </dgm:t>
    </dgm:pt>
    <dgm:pt modelId="{90084818-5B1B-4CF7-981F-87B029AAA387}" type="sibTrans" cxnId="{7FF80313-E938-4559-A9BE-5974292B4BAD}">
      <dgm:prSet/>
      <dgm:spPr/>
      <dgm:t>
        <a:bodyPr/>
        <a:lstStyle/>
        <a:p>
          <a:endParaRPr lang="es-ES_tradnl"/>
        </a:p>
      </dgm:t>
    </dgm:pt>
    <dgm:pt modelId="{8A96C280-07E1-4DE1-A7B6-840B09F0EF7E}">
      <dgm:prSet phldrT="[Text]" custT="1"/>
      <dgm:spPr>
        <a:solidFill>
          <a:srgbClr val="0099CC"/>
        </a:solidFill>
      </dgm:spPr>
      <dgm:t>
        <a:bodyPr/>
        <a:lstStyle/>
        <a:p>
          <a:r>
            <a:rPr lang="fr-BE" sz="2800" dirty="0" smtClean="0"/>
            <a:t>ACCEDES</a:t>
          </a:r>
          <a:endParaRPr lang="es-ES_tradnl" sz="2800" dirty="0"/>
        </a:p>
      </dgm:t>
    </dgm:pt>
    <dgm:pt modelId="{B9EE1371-B442-4568-B288-78E7A28E50E7}" type="parTrans" cxnId="{92172E43-8B7F-4CF2-B760-4EC84CC60187}">
      <dgm:prSet/>
      <dgm:spPr/>
      <dgm:t>
        <a:bodyPr/>
        <a:lstStyle/>
        <a:p>
          <a:endParaRPr lang="es-ES_tradnl"/>
        </a:p>
      </dgm:t>
    </dgm:pt>
    <dgm:pt modelId="{540F002A-7BA8-4037-B32A-5E27188AFFAC}" type="sibTrans" cxnId="{92172E43-8B7F-4CF2-B760-4EC84CC60187}">
      <dgm:prSet/>
      <dgm:spPr/>
      <dgm:t>
        <a:bodyPr/>
        <a:lstStyle/>
        <a:p>
          <a:endParaRPr lang="es-ES_tradnl"/>
        </a:p>
      </dgm:t>
    </dgm:pt>
    <dgm:pt modelId="{1A3B8A97-367E-4897-8680-CBF175EDD2CA}">
      <dgm:prSet phldrT="[Text]"/>
      <dgm:spPr>
        <a:solidFill>
          <a:srgbClr val="0099CC"/>
        </a:solidFill>
      </dgm:spPr>
      <dgm:t>
        <a:bodyPr/>
        <a:lstStyle/>
        <a:p>
          <a:r>
            <a:rPr lang="fr-BE" dirty="0" smtClean="0"/>
            <a:t>EQUALITY</a:t>
          </a:r>
          <a:endParaRPr lang="es-ES_tradnl" dirty="0"/>
        </a:p>
      </dgm:t>
    </dgm:pt>
    <dgm:pt modelId="{231B2968-C274-459D-A6DB-34F0DBC28A4A}" type="parTrans" cxnId="{E6379E8D-9089-4F73-87A9-49FF8C5F784E}">
      <dgm:prSet/>
      <dgm:spPr/>
      <dgm:t>
        <a:bodyPr/>
        <a:lstStyle/>
        <a:p>
          <a:endParaRPr lang="es-ES_tradnl"/>
        </a:p>
      </dgm:t>
    </dgm:pt>
    <dgm:pt modelId="{BEB6E8EF-9DBD-46C2-AD8B-DCD8F6002770}" type="sibTrans" cxnId="{E6379E8D-9089-4F73-87A9-49FF8C5F784E}">
      <dgm:prSet/>
      <dgm:spPr/>
      <dgm:t>
        <a:bodyPr/>
        <a:lstStyle/>
        <a:p>
          <a:endParaRPr lang="es-ES_tradnl"/>
        </a:p>
      </dgm:t>
    </dgm:pt>
    <dgm:pt modelId="{41150D2C-8D38-4DB2-B0B6-311C248D1F6F}">
      <dgm:prSet phldrT="[Text]" custT="1"/>
      <dgm:spPr>
        <a:solidFill>
          <a:srgbClr val="0099CC"/>
        </a:solidFill>
      </dgm:spPr>
      <dgm:t>
        <a:bodyPr/>
        <a:lstStyle/>
        <a:p>
          <a:r>
            <a:rPr lang="fr-BE" sz="3600" dirty="0" smtClean="0"/>
            <a:t>RIAIPE3</a:t>
          </a:r>
        </a:p>
      </dgm:t>
    </dgm:pt>
    <dgm:pt modelId="{8FCF3041-2CD9-4788-AE36-57360B569AA7}" type="parTrans" cxnId="{5F5865C8-5D50-4ED3-A046-04694DC8A29C}">
      <dgm:prSet/>
      <dgm:spPr/>
      <dgm:t>
        <a:bodyPr/>
        <a:lstStyle/>
        <a:p>
          <a:endParaRPr lang="es-ES_tradnl"/>
        </a:p>
      </dgm:t>
    </dgm:pt>
    <dgm:pt modelId="{D15EFC6F-76EE-4E35-AC91-81E7DD7DFB81}" type="sibTrans" cxnId="{5F5865C8-5D50-4ED3-A046-04694DC8A29C}">
      <dgm:prSet/>
      <dgm:spPr/>
      <dgm:t>
        <a:bodyPr/>
        <a:lstStyle/>
        <a:p>
          <a:endParaRPr lang="es-ES_tradnl"/>
        </a:p>
      </dgm:t>
    </dgm:pt>
    <dgm:pt modelId="{AB049F40-A2F1-4CAF-9BA5-96C21D1815A3}">
      <dgm:prSet phldrT="[Text]"/>
      <dgm:spPr>
        <a:solidFill>
          <a:srgbClr val="0099CC"/>
        </a:solidFill>
      </dgm:spPr>
      <dgm:t>
        <a:bodyPr/>
        <a:lstStyle/>
        <a:p>
          <a:r>
            <a:rPr lang="fr-BE" dirty="0" smtClean="0"/>
            <a:t>MISEAL</a:t>
          </a:r>
        </a:p>
      </dgm:t>
    </dgm:pt>
    <dgm:pt modelId="{B312F9FA-7B52-4A28-B6FB-8EE2DBF49CF9}" type="parTrans" cxnId="{B35A6A92-4128-4892-BEFB-072B859EBCC8}">
      <dgm:prSet/>
      <dgm:spPr/>
      <dgm:t>
        <a:bodyPr/>
        <a:lstStyle/>
        <a:p>
          <a:endParaRPr lang="es-ES_tradnl"/>
        </a:p>
      </dgm:t>
    </dgm:pt>
    <dgm:pt modelId="{9A37946D-39B6-4415-BAF4-26EE621C89DE}" type="sibTrans" cxnId="{B35A6A92-4128-4892-BEFB-072B859EBCC8}">
      <dgm:prSet/>
      <dgm:spPr/>
      <dgm:t>
        <a:bodyPr/>
        <a:lstStyle/>
        <a:p>
          <a:endParaRPr lang="es-ES_tradnl"/>
        </a:p>
      </dgm:t>
    </dgm:pt>
    <dgm:pt modelId="{9D0E07BC-B7E1-4CF1-92B0-08777B5E63AC}" type="pres">
      <dgm:prSet presAssocID="{8F9B49F3-2D76-41EF-9007-6EB8A6B4607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E53E19E8-C60B-403F-8C88-5DBF1622212D}" type="pres">
      <dgm:prSet presAssocID="{D3CBD5B2-7685-4B26-AA8D-36AE96E79169}" presName="node" presStyleLbl="node1" presStyleIdx="0" presStyleCnt="5" custScaleY="112246">
        <dgm:presLayoutVars>
          <dgm:bulletEnabled val="1"/>
        </dgm:presLayoutVars>
      </dgm:prSet>
      <dgm:spPr>
        <a:prstGeom prst="cube">
          <a:avLst/>
        </a:prstGeom>
      </dgm:spPr>
      <dgm:t>
        <a:bodyPr/>
        <a:lstStyle/>
        <a:p>
          <a:endParaRPr lang="es-ES_tradnl"/>
        </a:p>
      </dgm:t>
    </dgm:pt>
    <dgm:pt modelId="{33E6F9A1-A540-4CAD-ABC6-8CB6EAB48159}" type="pres">
      <dgm:prSet presAssocID="{90084818-5B1B-4CF7-981F-87B029AAA387}" presName="sibTrans" presStyleCnt="0"/>
      <dgm:spPr/>
    </dgm:pt>
    <dgm:pt modelId="{5BC71DDF-B2F2-4D2A-B4DD-798DE8E7A475}" type="pres">
      <dgm:prSet presAssocID="{41150D2C-8D38-4DB2-B0B6-311C248D1F6F}" presName="node" presStyleLbl="node1" presStyleIdx="1" presStyleCnt="5" custScaleY="112246">
        <dgm:presLayoutVars>
          <dgm:bulletEnabled val="1"/>
        </dgm:presLayoutVars>
      </dgm:prSet>
      <dgm:spPr>
        <a:prstGeom prst="cube">
          <a:avLst/>
        </a:prstGeom>
      </dgm:spPr>
      <dgm:t>
        <a:bodyPr/>
        <a:lstStyle/>
        <a:p>
          <a:endParaRPr lang="es-ES_tradnl"/>
        </a:p>
      </dgm:t>
    </dgm:pt>
    <dgm:pt modelId="{CBA79338-5302-46A3-BD19-7CB6423A3CF9}" type="pres">
      <dgm:prSet presAssocID="{D15EFC6F-76EE-4E35-AC91-81E7DD7DFB81}" presName="sibTrans" presStyleCnt="0"/>
      <dgm:spPr/>
    </dgm:pt>
    <dgm:pt modelId="{6D7B9B94-BC82-4DB3-96D1-C08AEF3C0A6B}" type="pres">
      <dgm:prSet presAssocID="{AB049F40-A2F1-4CAF-9BA5-96C21D1815A3}" presName="node" presStyleLbl="node1" presStyleIdx="2" presStyleCnt="5" custScaleY="112246">
        <dgm:presLayoutVars>
          <dgm:bulletEnabled val="1"/>
        </dgm:presLayoutVars>
      </dgm:prSet>
      <dgm:spPr>
        <a:prstGeom prst="cube">
          <a:avLst/>
        </a:prstGeom>
      </dgm:spPr>
      <dgm:t>
        <a:bodyPr/>
        <a:lstStyle/>
        <a:p>
          <a:endParaRPr lang="es-ES_tradnl"/>
        </a:p>
      </dgm:t>
    </dgm:pt>
    <dgm:pt modelId="{C392EBD8-768D-42C5-B083-410B16AEDB58}" type="pres">
      <dgm:prSet presAssocID="{9A37946D-39B6-4415-BAF4-26EE621C89DE}" presName="sibTrans" presStyleCnt="0"/>
      <dgm:spPr/>
    </dgm:pt>
    <dgm:pt modelId="{21F9B53C-4FEA-4CB0-8B02-93A5E6627DC7}" type="pres">
      <dgm:prSet presAssocID="{1A3B8A97-367E-4897-8680-CBF175EDD2CA}" presName="node" presStyleLbl="node1" presStyleIdx="3" presStyleCnt="5" custScaleY="112246">
        <dgm:presLayoutVars>
          <dgm:bulletEnabled val="1"/>
        </dgm:presLayoutVars>
      </dgm:prSet>
      <dgm:spPr>
        <a:prstGeom prst="cube">
          <a:avLst/>
        </a:prstGeom>
      </dgm:spPr>
      <dgm:t>
        <a:bodyPr/>
        <a:lstStyle/>
        <a:p>
          <a:endParaRPr lang="es-ES_tradnl"/>
        </a:p>
      </dgm:t>
    </dgm:pt>
    <dgm:pt modelId="{EF5A3BC4-970F-4482-B549-0292DC6AB7FD}" type="pres">
      <dgm:prSet presAssocID="{BEB6E8EF-9DBD-46C2-AD8B-DCD8F6002770}" presName="sibTrans" presStyleCnt="0"/>
      <dgm:spPr/>
    </dgm:pt>
    <dgm:pt modelId="{D7092423-3060-4BCE-830E-84E3C2FC531D}" type="pres">
      <dgm:prSet presAssocID="{8A96C280-07E1-4DE1-A7B6-840B09F0EF7E}" presName="node" presStyleLbl="node1" presStyleIdx="4" presStyleCnt="5" custScaleY="112246">
        <dgm:presLayoutVars>
          <dgm:bulletEnabled val="1"/>
        </dgm:presLayoutVars>
      </dgm:prSet>
      <dgm:spPr>
        <a:prstGeom prst="cube">
          <a:avLst/>
        </a:prstGeom>
      </dgm:spPr>
      <dgm:t>
        <a:bodyPr/>
        <a:lstStyle/>
        <a:p>
          <a:endParaRPr lang="es-ES_tradnl"/>
        </a:p>
      </dgm:t>
    </dgm:pt>
  </dgm:ptLst>
  <dgm:cxnLst>
    <dgm:cxn modelId="{1A97E13A-BE59-4207-8222-CF998B4EDF4C}" type="presOf" srcId="{D3CBD5B2-7685-4B26-AA8D-36AE96E79169}" destId="{E53E19E8-C60B-403F-8C88-5DBF1622212D}" srcOrd="0" destOrd="0" presId="urn:microsoft.com/office/officeart/2005/8/layout/default"/>
    <dgm:cxn modelId="{FF43B143-175A-4956-BD2E-675DE6AD2D0F}" type="presOf" srcId="{8F9B49F3-2D76-41EF-9007-6EB8A6B4607D}" destId="{9D0E07BC-B7E1-4CF1-92B0-08777B5E63AC}" srcOrd="0" destOrd="0" presId="urn:microsoft.com/office/officeart/2005/8/layout/default"/>
    <dgm:cxn modelId="{30B01B82-9356-46C6-819D-6C5679197E93}" type="presOf" srcId="{41150D2C-8D38-4DB2-B0B6-311C248D1F6F}" destId="{5BC71DDF-B2F2-4D2A-B4DD-798DE8E7A475}" srcOrd="0" destOrd="0" presId="urn:microsoft.com/office/officeart/2005/8/layout/default"/>
    <dgm:cxn modelId="{E6379E8D-9089-4F73-87A9-49FF8C5F784E}" srcId="{8F9B49F3-2D76-41EF-9007-6EB8A6B4607D}" destId="{1A3B8A97-367E-4897-8680-CBF175EDD2CA}" srcOrd="3" destOrd="0" parTransId="{231B2968-C274-459D-A6DB-34F0DBC28A4A}" sibTransId="{BEB6E8EF-9DBD-46C2-AD8B-DCD8F6002770}"/>
    <dgm:cxn modelId="{92172E43-8B7F-4CF2-B760-4EC84CC60187}" srcId="{8F9B49F3-2D76-41EF-9007-6EB8A6B4607D}" destId="{8A96C280-07E1-4DE1-A7B6-840B09F0EF7E}" srcOrd="4" destOrd="0" parTransId="{B9EE1371-B442-4568-B288-78E7A28E50E7}" sibTransId="{540F002A-7BA8-4037-B32A-5E27188AFFAC}"/>
    <dgm:cxn modelId="{2C947333-9371-49D6-96A6-A0FEE2280247}" type="presOf" srcId="{8A96C280-07E1-4DE1-A7B6-840B09F0EF7E}" destId="{D7092423-3060-4BCE-830E-84E3C2FC531D}" srcOrd="0" destOrd="0" presId="urn:microsoft.com/office/officeart/2005/8/layout/default"/>
    <dgm:cxn modelId="{5F5865C8-5D50-4ED3-A046-04694DC8A29C}" srcId="{8F9B49F3-2D76-41EF-9007-6EB8A6B4607D}" destId="{41150D2C-8D38-4DB2-B0B6-311C248D1F6F}" srcOrd="1" destOrd="0" parTransId="{8FCF3041-2CD9-4788-AE36-57360B569AA7}" sibTransId="{D15EFC6F-76EE-4E35-AC91-81E7DD7DFB81}"/>
    <dgm:cxn modelId="{0FBE9C52-2B4F-40CD-81E2-704B451E4ABE}" type="presOf" srcId="{1A3B8A97-367E-4897-8680-CBF175EDD2CA}" destId="{21F9B53C-4FEA-4CB0-8B02-93A5E6627DC7}" srcOrd="0" destOrd="0" presId="urn:microsoft.com/office/officeart/2005/8/layout/default"/>
    <dgm:cxn modelId="{B35A6A92-4128-4892-BEFB-072B859EBCC8}" srcId="{8F9B49F3-2D76-41EF-9007-6EB8A6B4607D}" destId="{AB049F40-A2F1-4CAF-9BA5-96C21D1815A3}" srcOrd="2" destOrd="0" parTransId="{B312F9FA-7B52-4A28-B6FB-8EE2DBF49CF9}" sibTransId="{9A37946D-39B6-4415-BAF4-26EE621C89DE}"/>
    <dgm:cxn modelId="{B1D16E33-FD8B-487B-A29D-220A54BFD2E0}" type="presOf" srcId="{AB049F40-A2F1-4CAF-9BA5-96C21D1815A3}" destId="{6D7B9B94-BC82-4DB3-96D1-C08AEF3C0A6B}" srcOrd="0" destOrd="0" presId="urn:microsoft.com/office/officeart/2005/8/layout/default"/>
    <dgm:cxn modelId="{7FF80313-E938-4559-A9BE-5974292B4BAD}" srcId="{8F9B49F3-2D76-41EF-9007-6EB8A6B4607D}" destId="{D3CBD5B2-7685-4B26-AA8D-36AE96E79169}" srcOrd="0" destOrd="0" parTransId="{7796C364-3705-4311-9561-4DCAE81BA099}" sibTransId="{90084818-5B1B-4CF7-981F-87B029AAA387}"/>
    <dgm:cxn modelId="{73259B6B-5ED2-4D82-BA0F-53766260E6CE}" type="presParOf" srcId="{9D0E07BC-B7E1-4CF1-92B0-08777B5E63AC}" destId="{E53E19E8-C60B-403F-8C88-5DBF1622212D}" srcOrd="0" destOrd="0" presId="urn:microsoft.com/office/officeart/2005/8/layout/default"/>
    <dgm:cxn modelId="{449E13DA-ECA0-44ED-896F-3AF843A3FC02}" type="presParOf" srcId="{9D0E07BC-B7E1-4CF1-92B0-08777B5E63AC}" destId="{33E6F9A1-A540-4CAD-ABC6-8CB6EAB48159}" srcOrd="1" destOrd="0" presId="urn:microsoft.com/office/officeart/2005/8/layout/default"/>
    <dgm:cxn modelId="{C1FE43A8-40DF-44E8-B84F-DC04E57A25B6}" type="presParOf" srcId="{9D0E07BC-B7E1-4CF1-92B0-08777B5E63AC}" destId="{5BC71DDF-B2F2-4D2A-B4DD-798DE8E7A475}" srcOrd="2" destOrd="0" presId="urn:microsoft.com/office/officeart/2005/8/layout/default"/>
    <dgm:cxn modelId="{B303F41F-AB2A-42EE-92B7-47FA1722A6BF}" type="presParOf" srcId="{9D0E07BC-B7E1-4CF1-92B0-08777B5E63AC}" destId="{CBA79338-5302-46A3-BD19-7CB6423A3CF9}" srcOrd="3" destOrd="0" presId="urn:microsoft.com/office/officeart/2005/8/layout/default"/>
    <dgm:cxn modelId="{A213F660-CB63-4DEA-86CB-4AAE6BBF1E3B}" type="presParOf" srcId="{9D0E07BC-B7E1-4CF1-92B0-08777B5E63AC}" destId="{6D7B9B94-BC82-4DB3-96D1-C08AEF3C0A6B}" srcOrd="4" destOrd="0" presId="urn:microsoft.com/office/officeart/2005/8/layout/default"/>
    <dgm:cxn modelId="{0F2AE889-F82A-451A-9E4F-9F147B71DA9B}" type="presParOf" srcId="{9D0E07BC-B7E1-4CF1-92B0-08777B5E63AC}" destId="{C392EBD8-768D-42C5-B083-410B16AEDB58}" srcOrd="5" destOrd="0" presId="urn:microsoft.com/office/officeart/2005/8/layout/default"/>
    <dgm:cxn modelId="{EDFF4AE7-7A96-40C0-B9F4-05F0A8AA4405}" type="presParOf" srcId="{9D0E07BC-B7E1-4CF1-92B0-08777B5E63AC}" destId="{21F9B53C-4FEA-4CB0-8B02-93A5E6627DC7}" srcOrd="6" destOrd="0" presId="urn:microsoft.com/office/officeart/2005/8/layout/default"/>
    <dgm:cxn modelId="{9EE30562-2440-4079-97E3-DA499C563ABF}" type="presParOf" srcId="{9D0E07BC-B7E1-4CF1-92B0-08777B5E63AC}" destId="{EF5A3BC4-970F-4482-B549-0292DC6AB7FD}" srcOrd="7" destOrd="0" presId="urn:microsoft.com/office/officeart/2005/8/layout/default"/>
    <dgm:cxn modelId="{3E03732F-98F6-4658-94E6-99F04D0979B6}" type="presParOf" srcId="{9D0E07BC-B7E1-4CF1-92B0-08777B5E63AC}" destId="{D7092423-3060-4BCE-830E-84E3C2FC531D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4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0314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7" y="4680945"/>
            <a:ext cx="5375267" cy="443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4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0314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6" tIns="45304" rIns="90606" bIns="4530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88232"/>
          </a:xfrm>
        </p:spPr>
        <p:txBody>
          <a:bodyPr/>
          <a:lstStyle>
            <a:lvl1pPr>
              <a:defRPr sz="76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  <p:pic>
        <p:nvPicPr>
          <p:cNvPr id="5" name="Picture 2" descr="C:\DOCUME~1\lenain\LOCALS~1\Temp\7zEAD.tmp\LOGO-CE for Devco EN Positive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0400" y="324000"/>
            <a:ext cx="1811933" cy="13968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 userDrawn="1"/>
        </p:nvSpPr>
        <p:spPr>
          <a:xfrm>
            <a:off x="4248000" y="1368000"/>
            <a:ext cx="648000" cy="36000"/>
          </a:xfrm>
          <a:prstGeom prst="rect">
            <a:avLst/>
          </a:prstGeom>
          <a:solidFill>
            <a:srgbClr val="E95D0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4219200" y="6436800"/>
            <a:ext cx="687600" cy="457200"/>
          </a:xfrm>
          <a:prstGeom prst="rect">
            <a:avLst/>
          </a:prstGeom>
          <a:solidFill>
            <a:srgbClr val="E95D0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0" descr="C:\DOCUME~1\lenain\LOCALS~1\Temp\7zEC0.tmp\Footer Box Devco EuropeAid Transparent.png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9200" y="6428184"/>
            <a:ext cx="68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4255200" y="6458400"/>
            <a:ext cx="612000" cy="406800"/>
          </a:xfrm>
          <a:prstGeom prst="rect">
            <a:avLst/>
          </a:prstGeom>
          <a:solidFill>
            <a:srgbClr val="E95D0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E95D0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None/>
              <a:defRPr/>
            </a:lvl1pPr>
            <a:lvl2pPr>
              <a:buClr>
                <a:srgbClr val="009FB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‹Nº›</a:t>
            </a:fld>
            <a:endParaRPr lang="en-GB" dirty="0"/>
          </a:p>
        </p:txBody>
      </p:sp>
      <p:pic>
        <p:nvPicPr>
          <p:cNvPr id="2050" name="Picture 2" descr="C:\DOCUME~1\lenain\LOCALS~1\Temp\7zEB0.tmp\LOGO-CE for Devco EN Negative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4800" y="306000"/>
            <a:ext cx="1620466" cy="1249200"/>
          </a:xfrm>
          <a:prstGeom prst="rect">
            <a:avLst/>
          </a:prstGeom>
          <a:noFill/>
        </p:spPr>
      </p:pic>
      <p:pic>
        <p:nvPicPr>
          <p:cNvPr id="10" name="Picture 9" descr="C:\DOCUME~1\lenain\LOCALS~1\Temp\7zEC0.tmp\Footer Box Devco EuropeAid Transparent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5200" y="6458400"/>
            <a:ext cx="611802" cy="4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 userDrawn="1"/>
        </p:nvSpPr>
        <p:spPr>
          <a:xfrm>
            <a:off x="4266000" y="1249200"/>
            <a:ext cx="612000" cy="25200"/>
          </a:xfrm>
          <a:prstGeom prst="rect">
            <a:avLst/>
          </a:prstGeom>
          <a:solidFill>
            <a:srgbClr val="E95D0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75200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764000"/>
            <a:ext cx="8229600" cy="396925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None/>
              <a:defRPr/>
            </a:lvl1pPr>
            <a:lvl2pPr>
              <a:buClr>
                <a:srgbClr val="009FB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3296"/>
            <a:ext cx="2133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3296"/>
            <a:ext cx="2895600" cy="47625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3296"/>
            <a:ext cx="2133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 smtClean="0"/>
              <a:pPr>
                <a:defRPr/>
              </a:pPr>
              <a:t>‹Nº›</a:t>
            </a:fld>
            <a:endParaRPr lang="en-GB" dirty="0"/>
          </a:p>
        </p:txBody>
      </p:sp>
      <p:pic>
        <p:nvPicPr>
          <p:cNvPr id="1026" name="Picture 2" descr="C:\DOCUME~1\lenain\LOCALS~1\Temp\7zE329A.tmp\LOGO CE_horizontal_EN_Devc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200" y="5940000"/>
            <a:ext cx="2242800" cy="588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</p:sldLayoutIdLst>
  <p:hf sldNum="0"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None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542925" indent="-277813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989013" indent="-2667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fa3programme.eu/es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3928" y="1916832"/>
            <a:ext cx="5184576" cy="3672408"/>
          </a:xfrm>
        </p:spPr>
        <p:txBody>
          <a:bodyPr/>
          <a:lstStyle/>
          <a:p>
            <a:pPr marL="0" indent="0"/>
            <a:r>
              <a:rPr lang="es-ES" sz="2400" dirty="0" smtClean="0"/>
              <a:t>	</a:t>
            </a:r>
            <a:br>
              <a:rPr lang="es-ES" sz="2400" dirty="0" smtClean="0"/>
            </a:br>
            <a:r>
              <a:rPr lang="es-ES" sz="2400" dirty="0"/>
              <a:t/>
            </a:r>
            <a:br>
              <a:rPr lang="es-ES" sz="2400" dirty="0"/>
            </a:b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2400" dirty="0"/>
              <a:t/>
            </a:r>
            <a:br>
              <a:rPr lang="es-ES" sz="2400" dirty="0"/>
            </a:br>
            <a:r>
              <a:rPr lang="es-ES" sz="4000" dirty="0" smtClean="0"/>
              <a:t>Evento </a:t>
            </a:r>
            <a:r>
              <a:rPr lang="es-ES" sz="4000" dirty="0"/>
              <a:t>ALFA III y Erasmus Mundus Acción 2 (América Latina)</a:t>
            </a:r>
            <a:r>
              <a:rPr lang="es-ES" sz="2800" dirty="0"/>
              <a:t/>
            </a:r>
            <a:br>
              <a:rPr lang="es-ES" sz="2800" dirty="0"/>
            </a:b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/>
              <a:t/>
            </a:r>
            <a:br>
              <a:rPr lang="es-ES" sz="2800" dirty="0"/>
            </a:br>
            <a:r>
              <a:rPr lang="es-ES" sz="2800" dirty="0" smtClean="0"/>
              <a:t>Lima - </a:t>
            </a:r>
            <a:r>
              <a:rPr lang="es-ES" sz="2800" dirty="0"/>
              <a:t>Perú, </a:t>
            </a:r>
            <a:r>
              <a:rPr lang="es-ES" sz="2800" dirty="0" smtClean="0"/>
              <a:t/>
            </a:r>
            <a:br>
              <a:rPr lang="es-ES" sz="2800" dirty="0" smtClean="0"/>
            </a:br>
            <a:r>
              <a:rPr lang="es-ES" sz="2800" dirty="0" smtClean="0"/>
              <a:t>26 </a:t>
            </a:r>
            <a:r>
              <a:rPr lang="es-ES" sz="2800" dirty="0"/>
              <a:t>- 27 junio 2014</a:t>
            </a:r>
            <a:br>
              <a:rPr lang="es-ES" sz="2800" dirty="0"/>
            </a:b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400" dirty="0" smtClean="0"/>
              <a:t> </a:t>
            </a:r>
            <a:br>
              <a:rPr lang="en-GB" sz="2400" dirty="0" smtClean="0"/>
            </a:b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157192"/>
            <a:ext cx="3816424" cy="1296144"/>
          </a:xfrm>
        </p:spPr>
        <p:txBody>
          <a:bodyPr/>
          <a:lstStyle/>
          <a:p>
            <a:pPr marL="0" indent="0" algn="ctr"/>
            <a:endParaRPr lang="es-ES" sz="1400" dirty="0" smtClean="0"/>
          </a:p>
          <a:p>
            <a:pPr marL="0" indent="0" algn="ctr"/>
            <a:endParaRPr lang="es-ES" sz="1400" dirty="0" smtClean="0"/>
          </a:p>
        </p:txBody>
      </p:sp>
      <p:pic>
        <p:nvPicPr>
          <p:cNvPr id="1026" name="Picture 1" descr="http://eacea.ec.europa.eu/about/logos/eu_flag_programme/ErasmusMundus/eu_flag_erasmusm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65103"/>
            <a:ext cx="3168352" cy="1239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80" y="1484783"/>
            <a:ext cx="3168216" cy="2736305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04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96752"/>
            <a:ext cx="8229600" cy="936625"/>
          </a:xfrm>
        </p:spPr>
        <p:txBody>
          <a:bodyPr/>
          <a:lstStyle/>
          <a:p>
            <a:pPr algn="ctr"/>
            <a:r>
              <a:rPr lang="es-ES_tradnl" dirty="0"/>
              <a:t>7</a:t>
            </a:r>
            <a:r>
              <a:rPr lang="es-ES_tradnl" dirty="0" smtClean="0"/>
              <a:t> categorías de impactos :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352928" cy="446449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tabLst>
                <a:tab pos="355600" algn="l"/>
              </a:tabLst>
            </a:pPr>
            <a:endParaRPr lang="es-ES" sz="2000" i="0" dirty="0" smtClean="0"/>
          </a:p>
          <a:p>
            <a:pPr indent="0">
              <a:tabLst>
                <a:tab pos="355600" algn="l"/>
              </a:tabLst>
            </a:pPr>
            <a:endParaRPr lang="es-ES" sz="2000" i="0" dirty="0" smtClean="0"/>
          </a:p>
          <a:p>
            <a:pPr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s-ES" sz="2000" i="0" dirty="0" smtClean="0"/>
              <a:t>Acceso a la educación superior</a:t>
            </a:r>
          </a:p>
          <a:p>
            <a:pPr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s-ES" sz="2000" i="0" dirty="0" smtClean="0"/>
              <a:t>Creación/Modernizaci</a:t>
            </a:r>
            <a:r>
              <a:rPr lang="es-ES" sz="2000" i="0" dirty="0"/>
              <a:t>ó</a:t>
            </a:r>
            <a:r>
              <a:rPr lang="es-ES" sz="2000" i="0" dirty="0" smtClean="0"/>
              <a:t>n de las carreras universitarias</a:t>
            </a:r>
          </a:p>
          <a:p>
            <a:pPr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s-ES" sz="2000" i="0" dirty="0" smtClean="0"/>
              <a:t>Transferencia de conocimientos</a:t>
            </a:r>
          </a:p>
          <a:p>
            <a:pPr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s-ES" sz="2000" i="0" dirty="0" smtClean="0"/>
              <a:t>Objetivos del Milenio</a:t>
            </a:r>
          </a:p>
          <a:p>
            <a:pPr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s-ES" sz="2000" i="0" dirty="0" smtClean="0"/>
              <a:t>Alianzas cooperación</a:t>
            </a:r>
          </a:p>
          <a:p>
            <a:pPr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s-ES" sz="2000" i="0" dirty="0" smtClean="0"/>
              <a:t>Creación/Fortalecimiento de redes</a:t>
            </a:r>
          </a:p>
          <a:p>
            <a:pPr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s-ES" sz="2000" i="0" dirty="0" smtClean="0"/>
              <a:t>Divulgación</a:t>
            </a:r>
          </a:p>
          <a:p>
            <a:pPr indent="0">
              <a:tabLst>
                <a:tab pos="355600" algn="l"/>
              </a:tabLst>
            </a:pPr>
            <a:endParaRPr lang="es-ES" sz="2200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2403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936625"/>
          </a:xfrm>
        </p:spPr>
        <p:txBody>
          <a:bodyPr/>
          <a:lstStyle/>
          <a:p>
            <a:pPr algn="ctr"/>
            <a:r>
              <a:rPr lang="es-ES_tradnl" dirty="0" smtClean="0"/>
              <a:t>Mapa de resultados/impacto</a:t>
            </a:r>
            <a:endParaRPr lang="es-ES_tradnl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88840"/>
            <a:ext cx="8280920" cy="4656978"/>
          </a:xfrm>
        </p:spPr>
      </p:pic>
    </p:spTree>
    <p:extLst>
      <p:ext uri="{BB962C8B-B14F-4D97-AF65-F5344CB8AC3E}">
        <p14:creationId xmlns:p14="http://schemas.microsoft.com/office/powerpoint/2010/main" val="21910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992100" cy="868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4501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Información complementaria: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0" dirty="0" smtClean="0"/>
              <a:t>Publicación 2014: "ALFA III, una apuesta a la equidad social y la integración entre América Latina y la Unión europea"</a:t>
            </a:r>
          </a:p>
          <a:p>
            <a:endParaRPr lang="es-ES" dirty="0" smtClean="0"/>
          </a:p>
          <a:p>
            <a:r>
              <a:rPr lang="es-ES" sz="1800" i="0" dirty="0" smtClean="0"/>
              <a:t>Publicación disponible también en internet y que contiene un mapa de impactos que permite la consulta por tema:</a:t>
            </a:r>
          </a:p>
          <a:p>
            <a:r>
              <a:rPr lang="en-GB" i="0" u="sng" dirty="0" smtClean="0">
                <a:hlinkClick r:id="rId2"/>
              </a:rPr>
              <a:t>http</a:t>
            </a:r>
            <a:r>
              <a:rPr lang="en-GB" i="0" u="sng" dirty="0">
                <a:hlinkClick r:id="rId2"/>
              </a:rPr>
              <a:t>://www.alfa3programme.eu/es</a:t>
            </a:r>
            <a:r>
              <a:rPr lang="en-GB" i="0" u="sng" dirty="0" smtClean="0">
                <a:hlinkClick r:id="rId2"/>
              </a:rPr>
              <a:t>/</a:t>
            </a:r>
            <a:endParaRPr lang="en-GB" i="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33687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239500" cy="806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5915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936625"/>
          </a:xfrm>
        </p:spPr>
        <p:txBody>
          <a:bodyPr/>
          <a:lstStyle/>
          <a:p>
            <a:r>
              <a:rPr lang="es-ES" dirty="0"/>
              <a:t>Sectores y temáticas de acción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888432"/>
          </a:xfrm>
        </p:spPr>
        <p:txBody>
          <a:bodyPr/>
          <a:lstStyle/>
          <a:p>
            <a:pPr marL="114300" indent="-457200">
              <a:buFont typeface="+mj-lt"/>
              <a:buAutoNum type="arabicPeriod"/>
            </a:pPr>
            <a:r>
              <a:rPr lang="es-ES" i="0" dirty="0" smtClean="0"/>
              <a:t>Nuevas </a:t>
            </a:r>
            <a:r>
              <a:rPr lang="es-ES" i="0" dirty="0"/>
              <a:t>tecnologías / </a:t>
            </a:r>
            <a:r>
              <a:rPr lang="es-ES" i="0" dirty="0" smtClean="0"/>
              <a:t>Innovación</a:t>
            </a:r>
            <a:endParaRPr lang="es-ES" i="0" dirty="0"/>
          </a:p>
          <a:p>
            <a:pPr marL="114300" indent="-457200">
              <a:buFont typeface="+mj-lt"/>
              <a:buAutoNum type="arabicPeriod"/>
            </a:pPr>
            <a:r>
              <a:rPr lang="es-ES" i="0" dirty="0" smtClean="0"/>
              <a:t>Salud </a:t>
            </a:r>
            <a:r>
              <a:rPr lang="es-ES" i="0" dirty="0"/>
              <a:t>Pública/Cambio climático/Medio </a:t>
            </a:r>
            <a:r>
              <a:rPr lang="es-ES" i="0" dirty="0" smtClean="0"/>
              <a:t>Ambiente</a:t>
            </a:r>
            <a:endParaRPr lang="es-ES" i="0" dirty="0"/>
          </a:p>
          <a:p>
            <a:pPr marL="114300" indent="-457200">
              <a:buFont typeface="+mj-lt"/>
              <a:buAutoNum type="arabicPeriod"/>
            </a:pPr>
            <a:r>
              <a:rPr lang="es-ES" i="0" dirty="0" smtClean="0"/>
              <a:t>Metodologías </a:t>
            </a:r>
            <a:r>
              <a:rPr lang="es-ES" i="0" dirty="0"/>
              <a:t>pedagógicas / </a:t>
            </a:r>
            <a:r>
              <a:rPr lang="es-ES" i="0" dirty="0" smtClean="0"/>
              <a:t>E-</a:t>
            </a:r>
            <a:r>
              <a:rPr lang="es-ES" i="0" dirty="0" err="1" smtClean="0"/>
              <a:t>learning</a:t>
            </a:r>
            <a:endParaRPr lang="es-ES" i="0" dirty="0"/>
          </a:p>
          <a:p>
            <a:pPr marL="114300" indent="-457200">
              <a:buFont typeface="+mj-lt"/>
              <a:buAutoNum type="arabicPeriod"/>
            </a:pPr>
            <a:r>
              <a:rPr lang="es-ES" i="0" dirty="0" smtClean="0"/>
              <a:t>Modernización curricular</a:t>
            </a:r>
            <a:endParaRPr lang="es-ES" i="0" dirty="0"/>
          </a:p>
          <a:p>
            <a:pPr marL="114300" indent="-457200">
              <a:buFont typeface="+mj-lt"/>
              <a:buAutoNum type="arabicPeriod"/>
            </a:pPr>
            <a:r>
              <a:rPr lang="es-ES" i="0" dirty="0" smtClean="0"/>
              <a:t>Mercado </a:t>
            </a:r>
            <a:r>
              <a:rPr lang="es-ES" i="0" dirty="0"/>
              <a:t>laboral / </a:t>
            </a:r>
            <a:r>
              <a:rPr lang="es-ES" i="0" dirty="0" smtClean="0"/>
              <a:t>PYMES</a:t>
            </a:r>
            <a:endParaRPr lang="es-ES" i="0" dirty="0"/>
          </a:p>
          <a:p>
            <a:pPr marL="114300" indent="-457200">
              <a:buFont typeface="+mj-lt"/>
              <a:buAutoNum type="arabicPeriod"/>
            </a:pPr>
            <a:r>
              <a:rPr lang="es-ES" i="0" dirty="0" smtClean="0"/>
              <a:t>Fortalecimiento </a:t>
            </a:r>
            <a:r>
              <a:rPr lang="es-ES" i="0" dirty="0"/>
              <a:t>institucional </a:t>
            </a:r>
          </a:p>
          <a:p>
            <a:pPr marL="114300" indent="-457200">
              <a:buFont typeface="+mj-lt"/>
              <a:buAutoNum type="arabicPeriod"/>
            </a:pPr>
            <a:r>
              <a:rPr lang="es-ES" i="0" dirty="0" smtClean="0"/>
              <a:t>Las </a:t>
            </a:r>
            <a:r>
              <a:rPr lang="es-ES" i="0" dirty="0"/>
              <a:t>IES, actores del desarrollo </a:t>
            </a:r>
            <a:r>
              <a:rPr lang="es-ES" i="0" dirty="0" smtClean="0"/>
              <a:t>socioeconómico</a:t>
            </a:r>
            <a:endParaRPr lang="es-ES" i="0" dirty="0"/>
          </a:p>
          <a:p>
            <a:pPr marL="114300" indent="-457200">
              <a:buFont typeface="+mj-lt"/>
              <a:buAutoNum type="arabicPeriod"/>
            </a:pPr>
            <a:r>
              <a:rPr lang="es-ES" i="0" dirty="0" smtClean="0"/>
              <a:t>Hacia </a:t>
            </a:r>
            <a:r>
              <a:rPr lang="es-ES" i="0" dirty="0"/>
              <a:t>una universidad más inclusiva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2215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dirty="0"/>
              <a:t>1. Nuevas Tecnología / Innovación</a:t>
            </a:r>
            <a:endParaRPr lang="es-ES_tradnl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4110599"/>
              </p:ext>
            </p:extLst>
          </p:nvPr>
        </p:nvGraphicFramePr>
        <p:xfrm>
          <a:off x="457200" y="2565400"/>
          <a:ext cx="8229600" cy="34559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7369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7527608"/>
              </p:ext>
            </p:extLst>
          </p:nvPr>
        </p:nvGraphicFramePr>
        <p:xfrm>
          <a:off x="468313" y="2276475"/>
          <a:ext cx="8229600" cy="41767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340768"/>
            <a:ext cx="8229600" cy="936625"/>
          </a:xfrm>
        </p:spPr>
        <p:txBody>
          <a:bodyPr/>
          <a:lstStyle/>
          <a:p>
            <a:pPr marL="539750" indent="-533400" eaLnBrk="1" hangingPunct="1">
              <a:tabLst>
                <a:tab pos="630238" algn="l"/>
              </a:tabLst>
            </a:pPr>
            <a:r>
              <a:rPr lang="es-ES" sz="2800" dirty="0" smtClean="0"/>
              <a:t>2.  Salud Pública/Cambio climático/</a:t>
            </a:r>
            <a:br>
              <a:rPr lang="es-ES" sz="2800" dirty="0" smtClean="0"/>
            </a:br>
            <a:r>
              <a:rPr lang="es-ES" sz="2800" dirty="0" smtClean="0"/>
              <a:t>	Medio Ambiente</a:t>
            </a:r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64434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412777"/>
            <a:ext cx="8229600" cy="792087"/>
          </a:xfrm>
        </p:spPr>
        <p:txBody>
          <a:bodyPr/>
          <a:lstStyle/>
          <a:p>
            <a:pPr marL="712788" indent="-712788"/>
            <a:r>
              <a:rPr lang="es-ES" sz="3200" dirty="0"/>
              <a:t>3.  Metodologías pedagógicas / </a:t>
            </a:r>
            <a:r>
              <a:rPr lang="es-ES" sz="3200" dirty="0" smtClean="0"/>
              <a:t/>
            </a:r>
            <a:br>
              <a:rPr lang="es-ES" sz="3200" dirty="0" smtClean="0"/>
            </a:br>
            <a:r>
              <a:rPr lang="es-ES" sz="3200" dirty="0" smtClean="0"/>
              <a:t>E-</a:t>
            </a:r>
            <a:r>
              <a:rPr lang="es-ES" sz="3200" dirty="0" err="1" smtClean="0"/>
              <a:t>learning</a:t>
            </a:r>
            <a:endParaRPr lang="es-ES_tradn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281771"/>
              </p:ext>
            </p:extLst>
          </p:nvPr>
        </p:nvGraphicFramePr>
        <p:xfrm>
          <a:off x="251520" y="2348880"/>
          <a:ext cx="856895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967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936625"/>
          </a:xfrm>
        </p:spPr>
        <p:txBody>
          <a:bodyPr/>
          <a:lstStyle/>
          <a:p>
            <a:r>
              <a:rPr lang="es-ES" sz="3200" dirty="0"/>
              <a:t>4.  Modernización curricular</a:t>
            </a:r>
            <a:endParaRPr lang="es-ES_tradn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6633670"/>
              </p:ext>
            </p:extLst>
          </p:nvPr>
        </p:nvGraphicFramePr>
        <p:xfrm>
          <a:off x="0" y="2060848"/>
          <a:ext cx="8964488" cy="43209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450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3928" y="1916832"/>
            <a:ext cx="5184576" cy="3672408"/>
          </a:xfrm>
        </p:spPr>
        <p:txBody>
          <a:bodyPr/>
          <a:lstStyle/>
          <a:p>
            <a:r>
              <a:rPr lang="es-ES" sz="2400" dirty="0" smtClean="0"/>
              <a:t>	</a:t>
            </a:r>
            <a:br>
              <a:rPr lang="es-ES" sz="2400" dirty="0" smtClean="0"/>
            </a:br>
            <a:r>
              <a:rPr lang="es-ES" sz="2400" dirty="0"/>
              <a:t/>
            </a:r>
            <a:br>
              <a:rPr lang="es-ES" sz="2400" dirty="0"/>
            </a:br>
            <a:r>
              <a:rPr lang="es-ES" sz="3000" dirty="0" smtClean="0"/>
              <a:t>Impacto y resultados</a:t>
            </a:r>
            <a:r>
              <a:rPr lang="es-ES" sz="2400" dirty="0" smtClean="0"/>
              <a:t/>
            </a:r>
            <a:br>
              <a:rPr lang="es-ES" sz="2400" dirty="0" smtClean="0"/>
            </a:br>
            <a:r>
              <a:rPr lang="es-ES" sz="3000" dirty="0"/>
              <a:t>ALFA</a:t>
            </a:r>
            <a:r>
              <a:rPr lang="es-ES" sz="2800" dirty="0"/>
              <a:t> III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400" dirty="0" err="1" smtClean="0"/>
              <a:t>Jueves</a:t>
            </a:r>
            <a:r>
              <a:rPr lang="en-GB" sz="2400" dirty="0" smtClean="0"/>
              <a:t>, 26 </a:t>
            </a:r>
            <a:r>
              <a:rPr lang="en-GB" sz="2400" dirty="0" err="1" smtClean="0"/>
              <a:t>junio</a:t>
            </a:r>
            <a:r>
              <a:rPr lang="en-GB" sz="2400" dirty="0" smtClean="0"/>
              <a:t> 2014 </a:t>
            </a:r>
            <a:br>
              <a:rPr lang="en-GB" sz="2400" dirty="0" smtClean="0"/>
            </a:br>
            <a:r>
              <a:rPr lang="en-GB" sz="2400" dirty="0" smtClean="0"/>
              <a:t>10:30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400" dirty="0" smtClean="0"/>
              <a:t> </a:t>
            </a:r>
            <a:br>
              <a:rPr lang="en-GB" sz="2400" dirty="0" smtClean="0"/>
            </a:b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157192"/>
            <a:ext cx="3816424" cy="1296144"/>
          </a:xfrm>
        </p:spPr>
        <p:txBody>
          <a:bodyPr/>
          <a:lstStyle/>
          <a:p>
            <a:pPr marL="0" indent="0" algn="ctr"/>
            <a:endParaRPr lang="es-ES" sz="1400" dirty="0" smtClean="0"/>
          </a:p>
          <a:p>
            <a:pPr marL="0" indent="0" algn="ctr"/>
            <a:endParaRPr lang="es-ES" sz="1400" dirty="0" smtClean="0"/>
          </a:p>
        </p:txBody>
      </p:sp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80" y="1628800"/>
            <a:ext cx="3672272" cy="3891725"/>
          </a:xfrm>
          <a:prstGeom prst="rect">
            <a:avLst/>
          </a:prstGeom>
          <a:noFill/>
          <a:ln w="9525">
            <a:solidFill>
              <a:srgbClr val="1F497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02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936625"/>
          </a:xfrm>
        </p:spPr>
        <p:txBody>
          <a:bodyPr/>
          <a:lstStyle/>
          <a:p>
            <a:r>
              <a:rPr lang="es-ES" sz="3200" dirty="0"/>
              <a:t>5.  Mercado laboral / PYMES</a:t>
            </a:r>
            <a:endParaRPr lang="es-ES_tradn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0457723"/>
              </p:ext>
            </p:extLst>
          </p:nvPr>
        </p:nvGraphicFramePr>
        <p:xfrm>
          <a:off x="360040" y="2060849"/>
          <a:ext cx="8388424" cy="4176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267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936625"/>
          </a:xfrm>
        </p:spPr>
        <p:txBody>
          <a:bodyPr/>
          <a:lstStyle/>
          <a:p>
            <a:r>
              <a:rPr lang="es-ES" sz="3200" dirty="0"/>
              <a:t>6.  Fortalecimiento institucional</a:t>
            </a:r>
            <a:endParaRPr lang="es-ES_tradn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4118420"/>
              </p:ext>
            </p:extLst>
          </p:nvPr>
        </p:nvGraphicFramePr>
        <p:xfrm>
          <a:off x="360040" y="2060849"/>
          <a:ext cx="8388424" cy="4176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768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239"/>
            <a:ext cx="8229600" cy="936625"/>
          </a:xfrm>
        </p:spPr>
        <p:txBody>
          <a:bodyPr/>
          <a:lstStyle/>
          <a:p>
            <a:pPr>
              <a:tabLst>
                <a:tab pos="722313" algn="l"/>
              </a:tabLst>
            </a:pPr>
            <a:r>
              <a:rPr lang="es-ES" sz="3200" dirty="0"/>
              <a:t>7.  Las IES, actores del desarrollo </a:t>
            </a:r>
            <a:r>
              <a:rPr lang="es-ES" sz="3200" dirty="0" smtClean="0"/>
              <a:t>	socioeconómico</a:t>
            </a:r>
            <a:endParaRPr lang="es-ES_tradn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7127353"/>
              </p:ext>
            </p:extLst>
          </p:nvPr>
        </p:nvGraphicFramePr>
        <p:xfrm>
          <a:off x="576064" y="2348880"/>
          <a:ext cx="7884368" cy="39604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851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268239"/>
            <a:ext cx="8229600" cy="936625"/>
          </a:xfrm>
        </p:spPr>
        <p:txBody>
          <a:bodyPr/>
          <a:lstStyle/>
          <a:p>
            <a:pPr>
              <a:tabLst>
                <a:tab pos="722313" algn="l"/>
              </a:tabLst>
            </a:pPr>
            <a:r>
              <a:rPr lang="es-ES" sz="3200" dirty="0"/>
              <a:t>8.  Hacia una universidad más </a:t>
            </a:r>
            <a:r>
              <a:rPr lang="es-ES" sz="3200" dirty="0" smtClean="0"/>
              <a:t>	inclusiva</a:t>
            </a:r>
            <a:endParaRPr lang="es-ES_tradnl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1281607"/>
              </p:ext>
            </p:extLst>
          </p:nvPr>
        </p:nvGraphicFramePr>
        <p:xfrm>
          <a:off x="360040" y="2276872"/>
          <a:ext cx="817240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3311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s-ES_tradnl" sz="3000" b="1" i="0" dirty="0" smtClean="0"/>
          </a:p>
          <a:p>
            <a:pPr algn="ctr"/>
            <a:endParaRPr lang="es-ES_tradnl" sz="3000" b="1" i="0" dirty="0"/>
          </a:p>
          <a:p>
            <a:pPr algn="ctr"/>
            <a:r>
              <a:rPr lang="es-ES_tradnl" sz="3000" b="1" i="0" dirty="0" smtClean="0"/>
              <a:t>Muchas gracias por su atención</a:t>
            </a:r>
            <a:r>
              <a:rPr lang="es-ES_tradnl" sz="3600" b="1" i="0" dirty="0"/>
              <a:t/>
            </a:r>
            <a:br>
              <a:rPr lang="es-ES_tradnl" sz="3600" b="1" i="0" dirty="0"/>
            </a:br>
            <a:r>
              <a:rPr lang="es-ES_tradnl" sz="3600" b="1" i="0" dirty="0"/>
              <a:t/>
            </a:r>
            <a:br>
              <a:rPr lang="es-ES_tradnl" sz="3600" b="1" i="0" dirty="0"/>
            </a:br>
            <a:r>
              <a:rPr lang="es-ES_tradnl" sz="1800" b="1" i="0" u="sng" dirty="0" smtClean="0">
                <a:solidFill>
                  <a:srgbClr val="0070C0"/>
                </a:solidFill>
              </a:rPr>
              <a:t>anna.herrero@ec.europa.eu</a:t>
            </a:r>
            <a:r>
              <a:rPr lang="es-ES_tradnl" sz="3600" b="1" i="0" dirty="0"/>
              <a:t/>
            </a:r>
            <a:br>
              <a:rPr lang="es-ES_tradnl" sz="3600" b="1" i="0" dirty="0"/>
            </a:br>
            <a:endParaRPr lang="en-GB" sz="3600" b="1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936625"/>
          </a:xfrm>
        </p:spPr>
        <p:txBody>
          <a:bodyPr/>
          <a:lstStyle/>
          <a:p>
            <a:r>
              <a:rPr lang="es-ES" sz="1800" dirty="0"/>
              <a:t>ALFA III - Programa de cooperación regional en Educación Superior entre América Latina y la Unión Europea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3384476"/>
          </a:xfrm>
        </p:spPr>
        <p:txBody>
          <a:bodyPr/>
          <a:lstStyle/>
          <a:p>
            <a:pPr indent="0">
              <a:spcBef>
                <a:spcPts val="3000"/>
              </a:spcBef>
              <a:tabLst>
                <a:tab pos="357188" algn="l"/>
              </a:tabLst>
            </a:pPr>
            <a:endParaRPr lang="es-ES" sz="2000" dirty="0" smtClean="0"/>
          </a:p>
          <a:p>
            <a:pPr indent="0" algn="just">
              <a:spcBef>
                <a:spcPts val="3000"/>
              </a:spcBef>
              <a:tabLst>
                <a:tab pos="357188" algn="l"/>
              </a:tabLst>
            </a:pPr>
            <a:r>
              <a:rPr lang="es-ES" i="0" dirty="0" smtClean="0"/>
              <a:t>Programa de </a:t>
            </a:r>
            <a:r>
              <a:rPr lang="es-ES" b="1" i="0" dirty="0" smtClean="0"/>
              <a:t>cooperación académica </a:t>
            </a:r>
            <a:r>
              <a:rPr lang="es-ES" i="0" dirty="0" smtClean="0"/>
              <a:t>con el</a:t>
            </a:r>
            <a:r>
              <a:rPr lang="es-ES" i="0" u="sng" dirty="0"/>
              <a:t> </a:t>
            </a:r>
            <a:r>
              <a:rPr lang="es-ES" altLang="en-US" i="0" dirty="0" smtClean="0"/>
              <a:t>objetivo </a:t>
            </a:r>
            <a:r>
              <a:rPr lang="es-ES" altLang="en-US" i="0" dirty="0"/>
              <a:t>común "contribuir al desarrollo de la Educación Superior en América Latina como medio para estimular el desarrollo económico y social más equilibrado y equitativo de la </a:t>
            </a:r>
            <a:r>
              <a:rPr lang="es-ES" altLang="en-US" i="0" dirty="0" smtClean="0"/>
              <a:t>región"</a:t>
            </a:r>
            <a:endParaRPr lang="es-ES" altLang="en-US" i="0" dirty="0" smtClean="0"/>
          </a:p>
          <a:p>
            <a:pPr indent="0" algn="just">
              <a:spcBef>
                <a:spcPts val="3000"/>
              </a:spcBef>
              <a:tabLst>
                <a:tab pos="357188" algn="l"/>
              </a:tabLst>
            </a:pPr>
            <a:r>
              <a:rPr lang="es-ES" altLang="en-US" i="0" dirty="0" smtClean="0"/>
              <a:t>2008 </a:t>
            </a:r>
            <a:r>
              <a:rPr lang="es-ES" altLang="en-US" i="0" smtClean="0"/>
              <a:t>– 2014,  </a:t>
            </a:r>
            <a:r>
              <a:rPr lang="es-ES" altLang="en-US" i="0" smtClean="0"/>
              <a:t>75 </a:t>
            </a:r>
            <a:r>
              <a:rPr lang="es-ES" altLang="en-US" i="0" dirty="0" smtClean="0"/>
              <a:t>M EURO</a:t>
            </a:r>
            <a:endParaRPr lang="es-ES" altLang="en-US" i="0" dirty="0" smtClean="0"/>
          </a:p>
          <a:p>
            <a:endParaRPr lang="es-ES" altLang="en-US" i="0" dirty="0" smtClean="0"/>
          </a:p>
          <a:p>
            <a:endParaRPr lang="es-ES" altLang="en-US" dirty="0"/>
          </a:p>
          <a:p>
            <a:endParaRPr lang="es-ES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936625"/>
          </a:xfrm>
        </p:spPr>
        <p:txBody>
          <a:bodyPr/>
          <a:lstStyle/>
          <a:p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3384476"/>
          </a:xfrm>
        </p:spPr>
        <p:txBody>
          <a:bodyPr/>
          <a:lstStyle/>
          <a:p>
            <a:endParaRPr lang="es-ES" dirty="0"/>
          </a:p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792075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531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936625"/>
          </a:xfrm>
        </p:spPr>
        <p:txBody>
          <a:bodyPr/>
          <a:lstStyle/>
          <a:p>
            <a:pPr marL="0" indent="0"/>
            <a:r>
              <a:rPr lang="es-ES" dirty="0"/>
              <a:t>Los proyectos ALFA III: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3200" dirty="0" smtClean="0"/>
              <a:t>51 </a:t>
            </a:r>
            <a:r>
              <a:rPr lang="es-ES" sz="3200" dirty="0"/>
              <a:t>PROYECTOS, UNA SOLA </a:t>
            </a:r>
            <a:r>
              <a:rPr lang="es-ES" sz="3200" dirty="0" smtClean="0"/>
              <a:t>VISIÓN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348880"/>
            <a:ext cx="5040560" cy="4032448"/>
          </a:xfrm>
        </p:spPr>
        <p:txBody>
          <a:bodyPr/>
          <a:lstStyle/>
          <a:p>
            <a:pPr indent="0">
              <a:spcBef>
                <a:spcPts val="0"/>
              </a:spcBef>
              <a:spcAft>
                <a:spcPts val="1200"/>
              </a:spcAft>
            </a:pPr>
            <a:r>
              <a:rPr lang="es-ES" sz="1800" i="0" dirty="0" smtClean="0"/>
              <a:t>Para </a:t>
            </a:r>
            <a:r>
              <a:rPr lang="es-ES" sz="1800" i="0" dirty="0"/>
              <a:t>potenciar el impacto del programa en la sociedad latinoamericana, </a:t>
            </a:r>
            <a:r>
              <a:rPr lang="es-ES" sz="1800" i="0" dirty="0" smtClean="0"/>
              <a:t>los </a:t>
            </a:r>
            <a:r>
              <a:rPr lang="es-ES" sz="1800" i="0" dirty="0"/>
              <a:t>proyectos de ALFA III dedican sus acciones </a:t>
            </a:r>
            <a:r>
              <a:rPr lang="es-ES" sz="1800" i="0" dirty="0" smtClean="0"/>
              <a:t>de </a:t>
            </a:r>
            <a:r>
              <a:rPr lang="es-ES" sz="1800" i="0" dirty="0"/>
              <a:t>forma directa o indirecta, a </a:t>
            </a:r>
            <a:r>
              <a:rPr lang="es-ES" sz="1800" i="0" u="sng" dirty="0" smtClean="0"/>
              <a:t>tres </a:t>
            </a:r>
            <a:r>
              <a:rPr lang="es-ES" sz="1800" i="0" u="sng" dirty="0"/>
              <a:t>ejes temáticos</a:t>
            </a:r>
            <a:r>
              <a:rPr lang="es-ES" sz="1800" i="0" dirty="0"/>
              <a:t>: 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ES" sz="1800" i="0" dirty="0"/>
              <a:t>Mejorar la calidad de la </a:t>
            </a:r>
            <a:r>
              <a:rPr lang="es-ES" sz="1800" i="0" dirty="0" smtClean="0"/>
              <a:t>Educación </a:t>
            </a:r>
            <a:r>
              <a:rPr lang="es-ES" sz="1800" i="0" dirty="0"/>
              <a:t>S</a:t>
            </a:r>
            <a:r>
              <a:rPr lang="es-ES" sz="1800" i="0" dirty="0" smtClean="0"/>
              <a:t>uperior y su pertinencia creando vínculos con las instituciones de  ES y el mercado 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ES" sz="1800" i="0" dirty="0" smtClean="0"/>
              <a:t>Favorecer el acceso </a:t>
            </a:r>
            <a:r>
              <a:rPr lang="es-ES" sz="1800" i="0" dirty="0"/>
              <a:t>a todas las poblaciones, sobre todo las más vulnerables;</a:t>
            </a:r>
          </a:p>
          <a:p>
            <a:pPr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s-ES" sz="1800" i="0" dirty="0"/>
              <a:t>Contribuir al proceso de integración regional en América Latina;</a:t>
            </a:r>
          </a:p>
          <a:p>
            <a:endParaRPr lang="es-ES_tradnl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492896"/>
            <a:ext cx="322580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67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936625"/>
          </a:xfrm>
        </p:spPr>
        <p:txBody>
          <a:bodyPr/>
          <a:lstStyle/>
          <a:p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3384476"/>
          </a:xfrm>
        </p:spPr>
        <p:txBody>
          <a:bodyPr/>
          <a:lstStyle/>
          <a:p>
            <a:endParaRPr lang="es-ES" dirty="0"/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75"/>
            <a:ext cx="12325350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61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8229600" cy="936625"/>
          </a:xfrm>
        </p:spPr>
        <p:txBody>
          <a:bodyPr/>
          <a:lstStyle/>
          <a:p>
            <a:r>
              <a:rPr lang="es-ES" sz="1800" dirty="0"/>
              <a:t>ALFA III - Programa de cooperación regional en Educación Superior entre América Latina y la Unión Europea</a:t>
            </a: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3384476"/>
          </a:xfrm>
        </p:spPr>
        <p:txBody>
          <a:bodyPr/>
          <a:lstStyle/>
          <a:p>
            <a:pPr algn="just"/>
            <a:r>
              <a:rPr lang="es-ES" altLang="en-US" sz="1600" i="0" dirty="0" smtClean="0"/>
              <a:t>Mediante diferentes tipos de proyectos de cooperación académica se han llevado a cabo gran diversidad de acciones permitiendo su </a:t>
            </a:r>
            <a:r>
              <a:rPr lang="es-ES" altLang="en-US" sz="1600" i="0" dirty="0"/>
              <a:t>complementariedad y </a:t>
            </a:r>
            <a:r>
              <a:rPr lang="es-ES" altLang="en-US" sz="1600" i="0" dirty="0" smtClean="0"/>
              <a:t>riqueza.</a:t>
            </a:r>
          </a:p>
          <a:p>
            <a:pPr algn="just"/>
            <a:endParaRPr lang="es-ES" altLang="en-US" sz="800" i="0" dirty="0" smtClean="0"/>
          </a:p>
          <a:p>
            <a:pPr algn="just"/>
            <a:r>
              <a:rPr lang="es-ES" sz="2000" b="1" i="0" dirty="0" smtClean="0"/>
              <a:t>Proyectos conjuntos</a:t>
            </a:r>
            <a:r>
              <a:rPr lang="es-ES" sz="1600" i="0" dirty="0" smtClean="0"/>
              <a:t>: 37 </a:t>
            </a:r>
          </a:p>
          <a:p>
            <a:pPr algn="just"/>
            <a:r>
              <a:rPr lang="es-ES" sz="1600" i="0" dirty="0" smtClean="0"/>
              <a:t>Intercambio de experiencias, de metodologías y conocimientos (Gestión institucional / Académica / Técnica y Científica; Cohesión social)</a:t>
            </a:r>
          </a:p>
          <a:p>
            <a:pPr algn="just"/>
            <a:endParaRPr lang="es-ES" sz="800" i="0" dirty="0" smtClean="0"/>
          </a:p>
          <a:p>
            <a:pPr algn="just"/>
            <a:r>
              <a:rPr lang="es-ES" sz="2000" b="1" i="0" dirty="0" smtClean="0"/>
              <a:t>Proyectos estructurales</a:t>
            </a:r>
            <a:r>
              <a:rPr lang="es-ES" sz="1600" i="0" dirty="0" smtClean="0"/>
              <a:t>: 14</a:t>
            </a:r>
          </a:p>
          <a:p>
            <a:pPr algn="just"/>
            <a:r>
              <a:rPr lang="es-ES" sz="1600" i="0" dirty="0" smtClean="0"/>
              <a:t>Reformas, modernización, armonización de sistemas educativos (reflexión, diseño de mecanismos que puedan favorecer a nivel regional, la modernización, reforma y armonización de los sistemas de ES en AL)</a:t>
            </a:r>
          </a:p>
          <a:p>
            <a:pPr algn="just"/>
            <a:endParaRPr lang="es-ES" i="0" dirty="0"/>
          </a:p>
          <a:p>
            <a:endParaRPr lang="es-E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544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ALFA ha tenido impactos sustentables a varios niveles: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ES" sz="1400" dirty="0" smtClean="0"/>
          </a:p>
          <a:p>
            <a:pPr algn="just"/>
            <a:r>
              <a:rPr lang="es-ES" sz="1400" dirty="0" smtClean="0"/>
              <a:t>• </a:t>
            </a:r>
            <a:r>
              <a:rPr lang="es-ES" sz="1400" dirty="0"/>
              <a:t>En la vida de </a:t>
            </a:r>
            <a:r>
              <a:rPr lang="es-ES" sz="1400" u="sng" dirty="0"/>
              <a:t>todas las personas que han participado</a:t>
            </a:r>
            <a:r>
              <a:rPr lang="es-ES" sz="1400" dirty="0"/>
              <a:t> de manera directa en el programa. Los directores, docentes, estudiantes, etc. se han beneficiado de una experiencia única en su </a:t>
            </a:r>
            <a:r>
              <a:rPr lang="es-ES" sz="1400"/>
              <a:t>carrera </a:t>
            </a:r>
            <a:r>
              <a:rPr lang="es-ES" sz="1400" smtClean="0"/>
              <a:t>académica.</a:t>
            </a:r>
            <a:endParaRPr lang="es-ES" sz="1400" dirty="0" smtClean="0"/>
          </a:p>
          <a:p>
            <a:pPr algn="just"/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>• A </a:t>
            </a:r>
            <a:r>
              <a:rPr lang="es-ES" sz="1400" u="sng" dirty="0"/>
              <a:t>nivel institucional</a:t>
            </a:r>
            <a:r>
              <a:rPr lang="es-ES" sz="1400" dirty="0"/>
              <a:t>, ALFA significa un crecimiento tanto en términos de visibilidad como de capacidad científica para las instituciones participantes. Esta evolución facilita la consolidación de relaciones de confianza recíprocas entre las IES y agencias gubernamentales.</a:t>
            </a:r>
            <a:endParaRPr lang="en-GB" sz="1400" dirty="0"/>
          </a:p>
          <a:p>
            <a:pPr algn="just"/>
            <a:r>
              <a:rPr lang="es-ES" sz="1400" dirty="0"/>
              <a:t/>
            </a:r>
            <a:br>
              <a:rPr lang="es-ES" sz="1400" dirty="0"/>
            </a:br>
            <a:r>
              <a:rPr lang="es-ES" sz="1400" dirty="0"/>
              <a:t>• A </a:t>
            </a:r>
            <a:r>
              <a:rPr lang="es-ES" sz="1400" u="sng" dirty="0"/>
              <a:t>nivel social</a:t>
            </a:r>
            <a:r>
              <a:rPr lang="es-ES" sz="1400" dirty="0"/>
              <a:t>, los vínculos entre las IES y la sociedad se multiplican y se fortalecen. La mayoría de los proyectos de ALFA incluyen alianzas entre sus participantes, las instituciones de gobiernos locales y el sector empresarial. ALFA contribuye al proceso de cohesión social, fomentando la colaboración de distintos sectores de la sociedad</a:t>
            </a:r>
            <a:r>
              <a:rPr lang="es-ES" sz="1600" dirty="0"/>
              <a:t>.</a:t>
            </a:r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632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196752"/>
            <a:ext cx="8229600" cy="936625"/>
          </a:xfrm>
        </p:spPr>
        <p:txBody>
          <a:bodyPr/>
          <a:lstStyle/>
          <a:p>
            <a:r>
              <a:rPr lang="es-ES_tradnl" dirty="0" smtClean="0"/>
              <a:t>Impacto en la Educación Superior: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352928" cy="446449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s-ES" sz="2000" i="0" u="sng" dirty="0"/>
              <a:t>creación de un área común</a:t>
            </a:r>
            <a:r>
              <a:rPr lang="es-ES" sz="2000" i="0" dirty="0"/>
              <a:t> de ES en la región, y potenciar 	sus sinergias con el sistema de la UE</a:t>
            </a:r>
            <a:r>
              <a:rPr lang="es-ES" sz="2000" i="0" dirty="0" smtClean="0"/>
              <a:t>.</a:t>
            </a:r>
            <a:endParaRPr lang="es-ES" sz="2000" i="0" dirty="0"/>
          </a:p>
          <a:p>
            <a:pPr marL="342900"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s-ES" sz="2000" i="0" dirty="0"/>
              <a:t>	</a:t>
            </a:r>
            <a:r>
              <a:rPr lang="es-ES" sz="2000" i="0" dirty="0" smtClean="0"/>
              <a:t>formación </a:t>
            </a:r>
            <a:r>
              <a:rPr lang="es-ES" sz="2000" i="0" dirty="0"/>
              <a:t>continua de </a:t>
            </a:r>
            <a:r>
              <a:rPr lang="es-ES" sz="2000" i="0" u="sng" dirty="0"/>
              <a:t>grupos en zonas remotas</a:t>
            </a:r>
            <a:r>
              <a:rPr lang="es-ES" sz="2000" i="0" dirty="0"/>
              <a:t> </a:t>
            </a:r>
            <a:r>
              <a:rPr lang="es-ES" sz="2000" i="0" dirty="0" smtClean="0"/>
              <a:t>que no 	tienen </a:t>
            </a:r>
            <a:r>
              <a:rPr lang="es-ES" sz="2000" i="0" dirty="0"/>
              <a:t>acceso a la </a:t>
            </a:r>
            <a:r>
              <a:rPr lang="es-ES" sz="2000" i="0" dirty="0" smtClean="0"/>
              <a:t>ES;</a:t>
            </a:r>
          </a:p>
          <a:p>
            <a:pPr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s-ES" sz="2000" i="0" dirty="0" smtClean="0"/>
              <a:t>establecer </a:t>
            </a:r>
            <a:r>
              <a:rPr lang="es-ES" sz="2000" i="0" u="sng" dirty="0"/>
              <a:t>sinergias con el sector privado</a:t>
            </a:r>
            <a:r>
              <a:rPr lang="es-ES" sz="2000" i="0" dirty="0"/>
              <a:t> para </a:t>
            </a:r>
            <a:r>
              <a:rPr lang="es-ES" sz="2000" i="0" dirty="0" smtClean="0"/>
              <a:t>favorecer </a:t>
            </a:r>
            <a:r>
              <a:rPr lang="es-ES" sz="2000" i="0" dirty="0"/>
              <a:t>la </a:t>
            </a:r>
            <a:r>
              <a:rPr lang="es-ES" sz="2000" i="0" dirty="0" smtClean="0"/>
              <a:t>	inserción </a:t>
            </a:r>
            <a:r>
              <a:rPr lang="es-ES" sz="2000" i="0" dirty="0"/>
              <a:t>laboral </a:t>
            </a:r>
          </a:p>
          <a:p>
            <a:pPr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s-ES" sz="2000" i="0" dirty="0" smtClean="0"/>
              <a:t>se </a:t>
            </a:r>
            <a:r>
              <a:rPr lang="es-ES" sz="2000" i="0" dirty="0"/>
              <a:t>desarrollan </a:t>
            </a:r>
            <a:r>
              <a:rPr lang="es-ES" sz="2000" i="0" u="sng" dirty="0"/>
              <a:t>competencias pedagógicas </a:t>
            </a:r>
            <a:r>
              <a:rPr lang="es-ES" sz="2000" i="0" u="sng" dirty="0" smtClean="0"/>
              <a:t>innovadoras</a:t>
            </a:r>
            <a:r>
              <a:rPr lang="es-ES" sz="2000" i="0" dirty="0" smtClean="0"/>
              <a:t>, 	centradas </a:t>
            </a:r>
            <a:r>
              <a:rPr lang="es-ES" sz="2000" i="0" dirty="0"/>
              <a:t>en las necesidades del </a:t>
            </a:r>
            <a:r>
              <a:rPr lang="es-ES" sz="2000" i="0" dirty="0" smtClean="0"/>
              <a:t>estudiante</a:t>
            </a:r>
            <a:r>
              <a:rPr lang="es-ES" sz="2000" i="0" dirty="0"/>
              <a:t>. </a:t>
            </a:r>
          </a:p>
          <a:p>
            <a:pPr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s-ES" sz="2000" i="0" dirty="0" smtClean="0"/>
              <a:t>se </a:t>
            </a:r>
            <a:r>
              <a:rPr lang="es-ES" sz="2000" i="0" dirty="0"/>
              <a:t>facilitan </a:t>
            </a:r>
            <a:r>
              <a:rPr lang="es-ES" sz="2000" i="0" u="sng" dirty="0"/>
              <a:t>nuevas tecnologías </a:t>
            </a:r>
            <a:r>
              <a:rPr lang="es-ES" sz="2000" i="0" dirty="0" smtClean="0"/>
              <a:t>compartidas a través </a:t>
            </a:r>
            <a:r>
              <a:rPr lang="es-ES" sz="2000" i="0" dirty="0"/>
              <a:t>de </a:t>
            </a:r>
            <a:r>
              <a:rPr lang="es-ES" sz="2000" i="0" dirty="0" smtClean="0"/>
              <a:t>	redes </a:t>
            </a:r>
            <a:r>
              <a:rPr lang="es-ES" sz="2000" i="0" dirty="0"/>
              <a:t>establecidas entre las </a:t>
            </a:r>
            <a:r>
              <a:rPr lang="es-ES" sz="2000" i="0" dirty="0" smtClean="0"/>
              <a:t>IES</a:t>
            </a:r>
          </a:p>
          <a:p>
            <a:pPr>
              <a:buFont typeface="Arial" panose="020B0604020202020204" pitchFamily="34" charset="0"/>
              <a:buChar char="•"/>
              <a:tabLst>
                <a:tab pos="355600" algn="l"/>
              </a:tabLst>
            </a:pPr>
            <a:r>
              <a:rPr lang="es-ES" sz="2000" i="0" u="sng" dirty="0" smtClean="0"/>
              <a:t>desarrollo sostenible</a:t>
            </a:r>
            <a:r>
              <a:rPr lang="es-ES" sz="2000" i="0" dirty="0"/>
              <a:t>:</a:t>
            </a:r>
            <a:r>
              <a:rPr lang="es-ES" sz="2000" i="0" dirty="0" smtClean="0"/>
              <a:t> la </a:t>
            </a:r>
            <a:r>
              <a:rPr lang="es-ES" sz="2000" i="0" dirty="0"/>
              <a:t>gestión de los recursos </a:t>
            </a:r>
            <a:r>
              <a:rPr lang="es-ES" sz="2000" i="0" dirty="0" smtClean="0"/>
              <a:t>naturales</a:t>
            </a:r>
            <a:r>
              <a:rPr lang="es-ES" sz="2000" i="0" dirty="0"/>
              <a:t>, la </a:t>
            </a:r>
            <a:r>
              <a:rPr lang="es-ES" sz="2000" i="0" dirty="0" smtClean="0"/>
              <a:t>	adaptación </a:t>
            </a:r>
            <a:r>
              <a:rPr lang="es-ES" sz="2000" i="0" dirty="0"/>
              <a:t>al cambio climático, y la </a:t>
            </a:r>
            <a:r>
              <a:rPr lang="es-ES" sz="2000" i="0" dirty="0" smtClean="0"/>
              <a:t>promoción </a:t>
            </a:r>
            <a:r>
              <a:rPr lang="es-ES" sz="2000" i="0" dirty="0"/>
              <a:t>de </a:t>
            </a:r>
            <a:r>
              <a:rPr lang="es-ES" sz="2000" i="0" dirty="0" smtClean="0"/>
              <a:t>las 	energías </a:t>
            </a:r>
            <a:r>
              <a:rPr lang="es-ES" sz="2000" i="0" dirty="0"/>
              <a:t>renovables</a:t>
            </a:r>
            <a:r>
              <a:rPr lang="es-ES" sz="2000" i="0" dirty="0" smtClean="0"/>
              <a:t>.</a:t>
            </a:r>
          </a:p>
          <a:p>
            <a:pPr indent="0">
              <a:tabLst>
                <a:tab pos="355600" algn="l"/>
              </a:tabLst>
            </a:pPr>
            <a:endParaRPr lang="es-ES" sz="2200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3984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4387</TotalTime>
  <Words>547</Words>
  <Application>Microsoft Office PowerPoint</Application>
  <PresentationFormat>Presentación en pantalla (4:3)</PresentationFormat>
  <Paragraphs>137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Default Design</vt:lpstr>
      <vt:lpstr>     Evento ALFA III y Erasmus Mundus Acción 2 (América Latina)    Lima - Perú,  26 - 27 junio 2014    </vt:lpstr>
      <vt:lpstr>   Impacto y resultados ALFA III  Jueves, 26 junio 2014  10:30   </vt:lpstr>
      <vt:lpstr>ALFA III - Programa de cooperación regional en Educación Superior entre América Latina y la Unión Europea</vt:lpstr>
      <vt:lpstr>Presentación de PowerPoint</vt:lpstr>
      <vt:lpstr>Los proyectos ALFA III:  51 PROYECTOS, UNA SOLA VISIÓN</vt:lpstr>
      <vt:lpstr>Presentación de PowerPoint</vt:lpstr>
      <vt:lpstr>ALFA III - Programa de cooperación regional en Educación Superior entre América Latina y la Unión Europea</vt:lpstr>
      <vt:lpstr>ALFA ha tenido impactos sustentables a varios niveles:</vt:lpstr>
      <vt:lpstr>Impacto en la Educación Superior:</vt:lpstr>
      <vt:lpstr>7 categorías de impactos :</vt:lpstr>
      <vt:lpstr>Mapa de resultados/impacto</vt:lpstr>
      <vt:lpstr>Presentación de PowerPoint</vt:lpstr>
      <vt:lpstr>Información complementaria:</vt:lpstr>
      <vt:lpstr>Presentación de PowerPoint</vt:lpstr>
      <vt:lpstr>Sectores y temáticas de acción</vt:lpstr>
      <vt:lpstr>1. Nuevas Tecnología / Innovación</vt:lpstr>
      <vt:lpstr>2.  Salud Pública/Cambio climático/  Medio Ambiente</vt:lpstr>
      <vt:lpstr>3.  Metodologías pedagógicas /  E-learning</vt:lpstr>
      <vt:lpstr>4.  Modernización curricular</vt:lpstr>
      <vt:lpstr>5.  Mercado laboral / PYMES</vt:lpstr>
      <vt:lpstr>6.  Fortalecimiento institucional</vt:lpstr>
      <vt:lpstr>7.  Las IES, actores del desarrollo  socioeconómico</vt:lpstr>
      <vt:lpstr>8.  Hacia una universidad más  inclusiva</vt:lpstr>
      <vt:lpstr>Presentación de PowerPoint</vt:lpstr>
    </vt:vector>
  </TitlesOfParts>
  <Company>European Commission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European Commission</dc:creator>
  <cp:lastModifiedBy>USER</cp:lastModifiedBy>
  <cp:revision>292</cp:revision>
  <cp:lastPrinted>2014-06-20T16:12:37Z</cp:lastPrinted>
  <dcterms:created xsi:type="dcterms:W3CDTF">2011-10-28T10:25:18Z</dcterms:created>
  <dcterms:modified xsi:type="dcterms:W3CDTF">2014-06-26T13:24:14Z</dcterms:modified>
</cp:coreProperties>
</file>